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56" r:id="rId3"/>
    <p:sldId id="257" r:id="rId4"/>
    <p:sldId id="258" r:id="rId5"/>
    <p:sldId id="261" r:id="rId6"/>
    <p:sldId id="260" r:id="rId7"/>
    <p:sldId id="262" r:id="rId8"/>
    <p:sldId id="265" r:id="rId9"/>
    <p:sldId id="263" r:id="rId10"/>
    <p:sldId id="264" r:id="rId11"/>
    <p:sldId id="266" r:id="rId12"/>
    <p:sldId id="268" r:id="rId13"/>
    <p:sldId id="269" r:id="rId14"/>
    <p:sldId id="278" r:id="rId15"/>
    <p:sldId id="271" r:id="rId16"/>
    <p:sldId id="272" r:id="rId17"/>
    <p:sldId id="273" r:id="rId18"/>
    <p:sldId id="276" r:id="rId19"/>
    <p:sldId id="270" r:id="rId20"/>
    <p:sldId id="274" r:id="rId21"/>
    <p:sldId id="275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2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0F3F0-50D2-4599-ACC7-04F9D3EBF95B}" type="datetimeFigureOut">
              <a:rPr lang="uk-UA" smtClean="0"/>
              <a:t>03.02.2025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DCDA2-DD0E-428C-AFD3-9105D71879C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0077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DCDA2-DD0E-428C-AFD3-9105D71879C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771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share/p/17u9DxAHz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hare/v/1Dtv6cMna3/" TargetMode="External"/><Relationship Id="rId2" Type="http://schemas.openxmlformats.org/officeDocument/2006/relationships/hyperlink" Target="https://www.facebook.com/share/v/1Ga58TPBbW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share/v/18FAgcKNWc/" TargetMode="External"/><Relationship Id="rId5" Type="http://schemas.openxmlformats.org/officeDocument/2006/relationships/hyperlink" Target="https://www.facebook.com/share/v/12BoraPoXeQ/" TargetMode="External"/><Relationship Id="rId4" Type="http://schemas.openxmlformats.org/officeDocument/2006/relationships/hyperlink" Target="https://www.facebook.com/share/v/1DwT6HvPi7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hare/v/1D7SfwbKjU/" TargetMode="External"/><Relationship Id="rId2" Type="http://schemas.openxmlformats.org/officeDocument/2006/relationships/hyperlink" Target="https://www.facebook.com/share/v/1E9WEyTDK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share/v/14p86tHcnD/" TargetMode="External"/><Relationship Id="rId4" Type="http://schemas.openxmlformats.org/officeDocument/2006/relationships/hyperlink" Target="https://www.facebook.com/share/v/1B8va3TBzB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hare/p/19rJsAFeNQ/" TargetMode="External"/><Relationship Id="rId2" Type="http://schemas.openxmlformats.org/officeDocument/2006/relationships/hyperlink" Target="https://www.facebook.com/share/v/153ysTt2B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share/v/1HYa6QrTQ1/" TargetMode="External"/><Relationship Id="rId4" Type="http://schemas.openxmlformats.org/officeDocument/2006/relationships/hyperlink" Target="https://www.facebook.com/share/p/1BZxuTXj1G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facebook.com/share/v/14j6n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Організація  роботи УП </a:t>
            </a:r>
            <a:r>
              <a:rPr lang="uk-UA" i="1" dirty="0" smtClean="0"/>
              <a:t>,</a:t>
            </a:r>
            <a:br>
              <a:rPr lang="uk-UA" i="1" dirty="0" smtClean="0"/>
            </a:br>
            <a:r>
              <a:rPr lang="uk-UA" i="1" dirty="0" smtClean="0"/>
              <a:t>передвиборча агітація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https://www.facebook.com/share/p/17u9DxAHzg</a:t>
            </a:r>
            <a:r>
              <a:rPr lang="en-US" sz="2800" dirty="0" smtClean="0">
                <a:hlinkClick r:id="rId2"/>
              </a:rPr>
              <a:t>/</a:t>
            </a:r>
            <a:endParaRPr lang="uk-UA" sz="2800" dirty="0" smtClean="0"/>
          </a:p>
          <a:p>
            <a:endParaRPr lang="uk-UA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8879"/>
            <a:ext cx="3396983" cy="371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78"/>
            <a:ext cx="3816424" cy="371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73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Участь у Всеукраїнському конкурсі «Я- людина»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240360" cy="275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92896"/>
            <a:ext cx="2519687" cy="351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16832"/>
            <a:ext cx="223224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80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Коляда для Перемоги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35254"/>
            <a:ext cx="280831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68760"/>
            <a:ext cx="2952328" cy="488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616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i="1" dirty="0" smtClean="0"/>
              <a:t>Покликання на відео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До Дня </a:t>
            </a:r>
            <a:r>
              <a:rPr lang="ru-RU" sz="2800" b="1" dirty="0" err="1" smtClean="0"/>
              <a:t>Збройних</a:t>
            </a:r>
            <a:r>
              <a:rPr lang="ru-RU" sz="2800" b="1" dirty="0" smtClean="0"/>
              <a:t> сил </a:t>
            </a:r>
            <a:r>
              <a:rPr lang="ru-RU" sz="2800" b="1" dirty="0" err="1" smtClean="0"/>
              <a:t>України</a:t>
            </a:r>
            <a:endParaRPr lang="ru-RU" sz="2800" b="1" dirty="0" smtClean="0"/>
          </a:p>
          <a:p>
            <a:r>
              <a:rPr lang="ru-RU" sz="2800" dirty="0" smtClean="0">
                <a:hlinkClick r:id="rId2"/>
              </a:rPr>
              <a:t>https://www.facebook.com/share/v/1Ga58TPBbW/</a:t>
            </a:r>
            <a:endParaRPr lang="ru-RU" sz="2800" dirty="0" smtClean="0"/>
          </a:p>
          <a:p>
            <a:r>
              <a:rPr lang="ru-RU" sz="2800" b="1" dirty="0" smtClean="0"/>
              <a:t>До Дня </a:t>
            </a:r>
            <a:r>
              <a:rPr lang="ru-RU" sz="2800" b="1" dirty="0" err="1" smtClean="0"/>
              <a:t>боротьби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СНІДом</a:t>
            </a:r>
            <a:endParaRPr lang="ru-RU" sz="2800" b="1" dirty="0" smtClean="0"/>
          </a:p>
          <a:p>
            <a:r>
              <a:rPr lang="en-US" sz="2800" dirty="0" smtClean="0">
                <a:hlinkClick r:id="rId3"/>
              </a:rPr>
              <a:t>https://www.facebook.com/share/v/1Dtv6cMna3/</a:t>
            </a:r>
            <a:endParaRPr lang="uk-UA" sz="2800" dirty="0" smtClean="0"/>
          </a:p>
          <a:p>
            <a:r>
              <a:rPr lang="uk-UA" sz="2800" b="1" dirty="0" smtClean="0"/>
              <a:t>Ярмарок «Наш </a:t>
            </a:r>
            <a:r>
              <a:rPr lang="uk-UA" sz="2800" b="1" dirty="0" err="1" smtClean="0"/>
              <a:t>донат</a:t>
            </a:r>
            <a:r>
              <a:rPr lang="uk-UA" sz="2800" b="1" dirty="0" smtClean="0"/>
              <a:t> у ПЕРЕМОГУ» </a:t>
            </a:r>
          </a:p>
          <a:p>
            <a:r>
              <a:rPr lang="en-US" sz="2800" dirty="0" smtClean="0">
                <a:hlinkClick r:id="rId4"/>
              </a:rPr>
              <a:t>https://www.facebook.com/share/v/1DwT6HvPi7/</a:t>
            </a:r>
            <a:endParaRPr lang="uk-UA" sz="2800" dirty="0" smtClean="0"/>
          </a:p>
          <a:p>
            <a:r>
              <a:rPr lang="uk-UA" sz="2800" b="1" dirty="0" smtClean="0"/>
              <a:t>Захід «Кровава ціна нашої Гідності»</a:t>
            </a:r>
          </a:p>
          <a:p>
            <a:r>
              <a:rPr lang="en-US" sz="2800" dirty="0" smtClean="0">
                <a:hlinkClick r:id="rId5"/>
              </a:rPr>
              <a:t>https://www.facebook.com/share/v/12BoraPoXeQ/</a:t>
            </a:r>
            <a:endParaRPr lang="uk-UA" sz="2800" dirty="0" smtClean="0"/>
          </a:p>
          <a:p>
            <a:r>
              <a:rPr lang="ru-RU" sz="2800" b="1" dirty="0" smtClean="0"/>
              <a:t>До  Дня </a:t>
            </a:r>
            <a:r>
              <a:rPr lang="ru-RU" sz="2800" b="1" dirty="0" err="1" smtClean="0"/>
              <a:t>Гідності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свободи</a:t>
            </a:r>
            <a:endParaRPr lang="ru-RU" sz="2800" b="1" dirty="0" smtClean="0"/>
          </a:p>
          <a:p>
            <a:r>
              <a:rPr lang="en-US" sz="2800" dirty="0" smtClean="0">
                <a:hlinkClick r:id="rId6"/>
              </a:rPr>
              <a:t>https://www.facebook.com/share/v/18FAgcKNWc/</a:t>
            </a:r>
            <a:endParaRPr lang="uk-UA" sz="2800" dirty="0" smtClean="0"/>
          </a:p>
          <a:p>
            <a:endParaRPr lang="ru-RU" sz="20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3906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sz="2800" dirty="0"/>
          </a:p>
          <a:p>
            <a:pPr marL="0" indent="0">
              <a:buNone/>
            </a:pPr>
            <a:r>
              <a:rPr lang="uk-UA" sz="2800" dirty="0" smtClean="0"/>
              <a:t> </a:t>
            </a:r>
            <a:r>
              <a:rPr lang="ru-RU" sz="2800" b="1" dirty="0" smtClean="0"/>
              <a:t>До </a:t>
            </a:r>
            <a:r>
              <a:rPr lang="ru-RU" sz="2800" b="1" dirty="0"/>
              <a:t>Дня </a:t>
            </a:r>
            <a:r>
              <a:rPr lang="ru-RU" sz="2800" b="1" dirty="0" err="1"/>
              <a:t>Захисника</a:t>
            </a:r>
            <a:endParaRPr lang="ru-RU" sz="2800" b="1" dirty="0"/>
          </a:p>
          <a:p>
            <a:r>
              <a:rPr lang="ru-RU" sz="2800" dirty="0">
                <a:hlinkClick r:id="rId2"/>
              </a:rPr>
              <a:t>https://www.facebook.com/share/v/1E9WEyTDKT</a:t>
            </a:r>
            <a:r>
              <a:rPr lang="ru-RU" sz="2800" dirty="0" smtClean="0">
                <a:hlinkClick r:id="rId2"/>
              </a:rPr>
              <a:t>/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 smtClean="0"/>
              <a:t>«</a:t>
            </a:r>
            <a:r>
              <a:rPr lang="ru-RU" sz="2800" b="1" dirty="0" err="1"/>
              <a:t>Веселі</a:t>
            </a:r>
            <a:r>
              <a:rPr lang="ru-RU" sz="2800" b="1" dirty="0"/>
              <a:t> перерви»- </a:t>
            </a:r>
            <a:r>
              <a:rPr lang="ru-RU" sz="2800" b="1" dirty="0" err="1"/>
              <a:t>руханки</a:t>
            </a:r>
            <a:r>
              <a:rPr lang="ru-RU" sz="2800" b="1" dirty="0"/>
              <a:t> для </a:t>
            </a:r>
            <a:r>
              <a:rPr lang="ru-RU" sz="2800" b="1" dirty="0" err="1"/>
              <a:t>молодших</a:t>
            </a:r>
            <a:r>
              <a:rPr lang="ru-RU" sz="2800" b="1" dirty="0"/>
              <a:t> </a:t>
            </a:r>
            <a:r>
              <a:rPr lang="ru-RU" sz="2800" b="1" dirty="0" err="1"/>
              <a:t>школярів</a:t>
            </a:r>
            <a:endParaRPr lang="ru-RU" sz="2800" b="1" dirty="0"/>
          </a:p>
          <a:p>
            <a:r>
              <a:rPr lang="ru-RU" sz="2800" dirty="0">
                <a:hlinkClick r:id="rId3"/>
              </a:rPr>
              <a:t>https://www.facebook.com/share/v/1D7SfwbKjU</a:t>
            </a:r>
            <a:r>
              <a:rPr lang="ru-RU" sz="2800" dirty="0" smtClean="0">
                <a:hlinkClick r:id="rId3"/>
              </a:rPr>
              <a:t>/</a:t>
            </a:r>
            <a:endParaRPr lang="ru-RU" sz="2800" dirty="0" smtClean="0"/>
          </a:p>
          <a:p>
            <a:pPr marL="0" indent="0">
              <a:buNone/>
            </a:pPr>
            <a:r>
              <a:rPr lang="uk-UA" sz="2800" b="1" dirty="0" smtClean="0"/>
              <a:t>День </a:t>
            </a:r>
            <a:r>
              <a:rPr lang="uk-UA" sz="2800" b="1" dirty="0"/>
              <a:t>миру</a:t>
            </a:r>
          </a:p>
          <a:p>
            <a:r>
              <a:rPr lang="en-US" sz="2800" dirty="0">
                <a:hlinkClick r:id="rId4"/>
              </a:rPr>
              <a:t>https://www.facebook.com/share/v/1B8va3TBzB</a:t>
            </a:r>
            <a:r>
              <a:rPr lang="en-US" sz="2800" dirty="0" smtClean="0">
                <a:hlinkClick r:id="rId4"/>
              </a:rPr>
              <a:t>/</a:t>
            </a:r>
            <a:endParaRPr lang="uk-UA" sz="2800" dirty="0" smtClean="0"/>
          </a:p>
          <a:p>
            <a:r>
              <a:rPr lang="uk-UA" sz="2800" dirty="0" smtClean="0"/>
              <a:t>День </a:t>
            </a:r>
            <a:r>
              <a:rPr lang="uk-UA" sz="2800" dirty="0" err="1" smtClean="0"/>
              <a:t>памяті</a:t>
            </a:r>
            <a:r>
              <a:rPr lang="uk-UA" sz="2800" dirty="0" smtClean="0"/>
              <a:t> та примирення</a:t>
            </a:r>
          </a:p>
          <a:p>
            <a:r>
              <a:rPr lang="en-US" sz="2800" dirty="0">
                <a:hlinkClick r:id="rId5"/>
              </a:rPr>
              <a:t>https://www.facebook.com/share/v/14p86tHcnD</a:t>
            </a:r>
            <a:r>
              <a:rPr lang="en-US" sz="2800" dirty="0" smtClean="0">
                <a:hlinkClick r:id="rId5"/>
              </a:rPr>
              <a:t>/</a:t>
            </a:r>
            <a:endParaRPr lang="uk-UA" sz="2800" dirty="0" smtClean="0"/>
          </a:p>
          <a:p>
            <a:endParaRPr lang="en-US" sz="2800" dirty="0"/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49817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uk-UA" b="1" dirty="0" smtClean="0"/>
              <a:t>День матері</a:t>
            </a:r>
          </a:p>
          <a:p>
            <a:r>
              <a:rPr lang="en-US" sz="2800" dirty="0" smtClean="0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://www.facebook.com/share/v/153ysTt2Bt</a:t>
            </a:r>
            <a:r>
              <a:rPr lang="en-US" sz="2800" dirty="0" smtClean="0">
                <a:hlinkClick r:id="rId2"/>
              </a:rPr>
              <a:t>/</a:t>
            </a:r>
            <a:endParaRPr lang="uk-UA" sz="2800" dirty="0" smtClean="0"/>
          </a:p>
          <a:p>
            <a:r>
              <a:rPr lang="uk-UA" sz="2800" b="1" dirty="0" smtClean="0"/>
              <a:t>Вітання із Великоднем</a:t>
            </a:r>
          </a:p>
          <a:p>
            <a:r>
              <a:rPr lang="en-US" sz="2800" b="1" dirty="0">
                <a:hlinkClick r:id="rId3"/>
              </a:rPr>
              <a:t>https://</a:t>
            </a:r>
            <a:r>
              <a:rPr lang="en-US" sz="2800" b="1" dirty="0" smtClean="0">
                <a:hlinkClick r:id="rId3"/>
              </a:rPr>
              <a:t>www.facebook.com/share/p/19rJsAFeNQ/</a:t>
            </a:r>
            <a:endParaRPr lang="uk-UA" sz="2800" b="1" dirty="0" smtClean="0"/>
          </a:p>
          <a:p>
            <a:r>
              <a:rPr lang="uk-UA" sz="2800" b="1" dirty="0" smtClean="0"/>
              <a:t>День Соборності</a:t>
            </a:r>
          </a:p>
          <a:p>
            <a:r>
              <a:rPr lang="en-US" sz="2800" b="1" dirty="0">
                <a:hlinkClick r:id="rId4"/>
              </a:rPr>
              <a:t>https://www.facebook.com/share/p/1BZxuTXj1G</a:t>
            </a:r>
            <a:r>
              <a:rPr lang="en-US" sz="2800" b="1" dirty="0" smtClean="0">
                <a:hlinkClick r:id="rId4"/>
              </a:rPr>
              <a:t>/</a:t>
            </a:r>
            <a:endParaRPr lang="uk-UA" sz="2800" b="1" dirty="0" smtClean="0"/>
          </a:p>
          <a:p>
            <a:r>
              <a:rPr lang="uk-UA" sz="2800" b="1" dirty="0" smtClean="0"/>
              <a:t>День вишиванки</a:t>
            </a:r>
          </a:p>
          <a:p>
            <a:r>
              <a:rPr lang="en-US" sz="2800" b="1" dirty="0">
                <a:hlinkClick r:id="rId5"/>
              </a:rPr>
              <a:t>https://www.facebook.com/share/v/1HYa6QrTQ1</a:t>
            </a:r>
            <a:r>
              <a:rPr lang="en-US" sz="2800" b="1" dirty="0" smtClean="0">
                <a:hlinkClick r:id="rId5"/>
              </a:rPr>
              <a:t>/</a:t>
            </a:r>
            <a:endParaRPr lang="uk-UA" sz="2800" b="1" dirty="0" smtClean="0"/>
          </a:p>
          <a:p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507814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Участь в акції «Подаруй бібліотеці книгу»</a:t>
            </a:r>
            <a:endParaRPr lang="uk-UA" i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4102964" cy="3737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41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56707"/>
            <a:ext cx="547260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95" y="404664"/>
            <a:ext cx="6130652" cy="223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064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Відзначення ШЕВЧЕНКІВСЬКИХ днів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54641"/>
            <a:ext cx="3600400" cy="393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9014"/>
            <a:ext cx="3456384" cy="4454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714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День відкритих дверей у школі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93" y="1700808"/>
            <a:ext cx="3430035" cy="379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66429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509" y="2996952"/>
            <a:ext cx="3148795" cy="258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966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Волонтерська допомога захисникам    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3168352" cy="439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8471"/>
            <a:ext cx="4999484" cy="419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17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Вибори голови УП,</a:t>
            </a:r>
            <a:br>
              <a:rPr lang="uk-UA" i="1" dirty="0" smtClean="0"/>
            </a:br>
            <a:r>
              <a:rPr lang="uk-UA" i="1" dirty="0" smtClean="0"/>
              <a:t> підсумки голосування</a:t>
            </a:r>
            <a:endParaRPr lang="uk-UA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82315"/>
            <a:ext cx="7776864" cy="468704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11846"/>
            <a:ext cx="2917820" cy="445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953" y="2132856"/>
            <a:ext cx="226155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39724"/>
            <a:ext cx="2448272" cy="379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104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Участь у фестивалі </a:t>
            </a:r>
            <a:br>
              <a:rPr lang="uk-UA" i="1" dirty="0" smtClean="0"/>
            </a:br>
            <a:r>
              <a:rPr lang="uk-UA" i="1" dirty="0" smtClean="0"/>
              <a:t>«Великодня </a:t>
            </a:r>
            <a:r>
              <a:rPr lang="uk-UA" i="1" dirty="0" err="1" smtClean="0"/>
              <a:t>гаївочка</a:t>
            </a:r>
            <a:r>
              <a:rPr lang="uk-UA" i="1" dirty="0" smtClean="0"/>
              <a:t>»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www.facebook.com/share/v/14j6nam</a:t>
            </a:r>
            <a:endParaRPr lang="uk-UA" dirty="0" smtClean="0"/>
          </a:p>
          <a:p>
            <a:r>
              <a:rPr lang="en-US" dirty="0" err="1" smtClean="0"/>
              <a:t>yng</a:t>
            </a:r>
            <a:r>
              <a:rPr lang="en-US" dirty="0"/>
              <a:t>/</a:t>
            </a:r>
            <a:endParaRPr lang="uk-UA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363589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99" y="2168860"/>
            <a:ext cx="464400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973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Участь в акції «Рукавичка добра»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2961"/>
            <a:ext cx="4139952" cy="42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95098"/>
            <a:ext cx="3744416" cy="489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2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Останній дзвоник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47260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512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i="1" dirty="0" smtClean="0"/>
              <a:t>«ТРІУМФ ПЕРЕМОГ»- нагородження команди за зайняте </a:t>
            </a:r>
            <a:br>
              <a:rPr lang="uk-UA" sz="2400" i="1" dirty="0" smtClean="0"/>
            </a:br>
            <a:r>
              <a:rPr lang="uk-UA" sz="2400" i="1" dirty="0" smtClean="0"/>
              <a:t>ІІ місце у Всеукраїнському конкурсі «Я- людина»</a:t>
            </a:r>
            <a:endParaRPr lang="uk-UA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192688" cy="487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415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Участь у грі «Джура»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26558"/>
            <a:ext cx="417646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690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/>
          </a:bodyPr>
          <a:lstStyle/>
          <a:p>
            <a:r>
              <a:rPr lang="ru-RU" i="1" dirty="0"/>
              <a:t>І хай </a:t>
            </a:r>
            <a:r>
              <a:rPr lang="ru-RU" i="1" dirty="0" err="1"/>
              <a:t>допоможе</a:t>
            </a:r>
            <a:r>
              <a:rPr lang="ru-RU" i="1" dirty="0"/>
              <a:t> нам </a:t>
            </a:r>
            <a:r>
              <a:rPr lang="ru-RU" i="1" dirty="0" smtClean="0"/>
              <a:t>Бог </a:t>
            </a:r>
            <a:r>
              <a:rPr lang="ru-RU" i="1" dirty="0" err="1" smtClean="0"/>
              <a:t>надалі</a:t>
            </a:r>
            <a:r>
              <a:rPr lang="ru-RU" i="1" dirty="0" smtClean="0"/>
              <a:t> </a:t>
            </a:r>
            <a:r>
              <a:rPr lang="ru-RU" i="1" dirty="0" err="1" smtClean="0"/>
              <a:t>трудитися</a:t>
            </a:r>
            <a:r>
              <a:rPr lang="ru-RU" i="1" dirty="0" smtClean="0"/>
              <a:t> на благо </a:t>
            </a:r>
            <a:r>
              <a:rPr lang="ru-RU" i="1" dirty="0" err="1" smtClean="0"/>
              <a:t>України</a:t>
            </a:r>
            <a:r>
              <a:rPr lang="ru-RU" dirty="0" smtClean="0"/>
              <a:t>!</a:t>
            </a:r>
            <a:endParaRPr lang="uk-UA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4322439" cy="317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33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Виступ до Дня учителя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9928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70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День піци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42905"/>
            <a:ext cx="2275058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171" y="3835544"/>
            <a:ext cx="2661095" cy="232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36028"/>
            <a:ext cx="2647797" cy="3618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67" y="1916832"/>
            <a:ext cx="283181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45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«День народження СМАЙЛИКА»</a:t>
            </a:r>
            <a:br>
              <a:rPr lang="uk-UA" i="1" dirty="0" smtClean="0"/>
            </a:br>
            <a:r>
              <a:rPr lang="uk-UA" i="1" dirty="0" err="1" smtClean="0"/>
              <a:t>фотозона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04899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11723"/>
            <a:ext cx="2753012" cy="304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074241"/>
            <a:ext cx="2880320" cy="221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337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День довкілля</a:t>
            </a:r>
            <a:endParaRPr lang="uk-UA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1"/>
            <a:ext cx="3456384" cy="460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534" y="1896280"/>
            <a:ext cx="4386337" cy="392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97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 smtClean="0"/>
              <a:t>«Вивчаємо правила дорожнього руху»</a:t>
            </a:r>
            <a:r>
              <a:rPr lang="uk-UA" dirty="0" smtClean="0"/>
              <a:t> </a:t>
            </a:r>
            <a:r>
              <a:rPr lang="uk-UA" sz="2700" dirty="0" smtClean="0"/>
              <a:t>для молодших школярів</a:t>
            </a:r>
            <a:endParaRPr lang="uk-UA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29372"/>
            <a:ext cx="4139952" cy="246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822" y="1340768"/>
            <a:ext cx="2736304" cy="293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216006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07096"/>
            <a:ext cx="3131840" cy="192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89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Участь у </a:t>
            </a:r>
            <a:r>
              <a:rPr lang="uk-UA" dirty="0" err="1" smtClean="0"/>
              <a:t>радіодиктанті</a:t>
            </a:r>
            <a:r>
              <a:rPr lang="uk-UA" dirty="0" smtClean="0"/>
              <a:t> до Дня писемності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536504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33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«</a:t>
            </a:r>
            <a:r>
              <a:rPr lang="uk-UA" dirty="0" err="1" smtClean="0"/>
              <a:t>Солов</a:t>
            </a:r>
            <a:r>
              <a:rPr lang="en-US" dirty="0" smtClean="0"/>
              <a:t>`</a:t>
            </a:r>
            <a:r>
              <a:rPr lang="uk-UA" dirty="0" err="1" smtClean="0"/>
              <a:t>їне</a:t>
            </a:r>
            <a:r>
              <a:rPr lang="uk-UA" dirty="0" smtClean="0"/>
              <a:t> шоу»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283968" cy="347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01356"/>
            <a:ext cx="3996952" cy="24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97844"/>
            <a:ext cx="3816424" cy="210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3960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230</Words>
  <Application>Microsoft Office PowerPoint</Application>
  <PresentationFormat>Экран (4:3)</PresentationFormat>
  <Paragraphs>56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Організація  роботи УП , передвиборча агітація</vt:lpstr>
      <vt:lpstr>Вибори голови УП,  підсумки голосування</vt:lpstr>
      <vt:lpstr>Виступ до Дня учителя</vt:lpstr>
      <vt:lpstr>День піци</vt:lpstr>
      <vt:lpstr>«День народження СМАЙЛИКА» фотозона</vt:lpstr>
      <vt:lpstr>День довкілля</vt:lpstr>
      <vt:lpstr>«Вивчаємо правила дорожнього руху» для молодших школярів</vt:lpstr>
      <vt:lpstr>Участь у радіодиктанті до Дня писемності</vt:lpstr>
      <vt:lpstr>«Солов`їне шоу»</vt:lpstr>
      <vt:lpstr>Участь у Всеукраїнському конкурсі «Я- людина»</vt:lpstr>
      <vt:lpstr>Коляда для Перемоги</vt:lpstr>
      <vt:lpstr>Покликання на відео</vt:lpstr>
      <vt:lpstr>Презентация PowerPoint</vt:lpstr>
      <vt:lpstr>Презентация PowerPoint</vt:lpstr>
      <vt:lpstr>Участь в акції «Подаруй бібліотеці книгу»</vt:lpstr>
      <vt:lpstr>Презентация PowerPoint</vt:lpstr>
      <vt:lpstr>Відзначення ШЕВЧЕНКІВСЬКИХ днів</vt:lpstr>
      <vt:lpstr>День відкритих дверей у школі</vt:lpstr>
      <vt:lpstr>Волонтерська допомога захисникам    </vt:lpstr>
      <vt:lpstr>Участь у фестивалі  «Великодня гаївочка»</vt:lpstr>
      <vt:lpstr>Участь в акції «Рукавичка добра»</vt:lpstr>
      <vt:lpstr>Останній дзвоник</vt:lpstr>
      <vt:lpstr>«ТРІУМФ ПЕРЕМОГ»- нагородження команди за зайняте  ІІ місце у Всеукраїнському конкурсі «Я- людина»</vt:lpstr>
      <vt:lpstr>Участь у грі «Джура»</vt:lpstr>
      <vt:lpstr>І хай допоможе нам Бог надалі трудитися на благо України!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 роботи УП </dc:title>
  <dc:creator>Ольга Євгенівна</dc:creator>
  <cp:lastModifiedBy>ICE</cp:lastModifiedBy>
  <cp:revision>17</cp:revision>
  <dcterms:created xsi:type="dcterms:W3CDTF">2025-02-03T18:29:48Z</dcterms:created>
  <dcterms:modified xsi:type="dcterms:W3CDTF">2025-02-03T21:00:30Z</dcterms:modified>
</cp:coreProperties>
</file>