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sldIdLst>
    <p:sldId id="271" r:id="rId2"/>
    <p:sldId id="257" r:id="rId3"/>
    <p:sldId id="258" r:id="rId4"/>
    <p:sldId id="259" r:id="rId5"/>
    <p:sldId id="260" r:id="rId6"/>
    <p:sldId id="262" r:id="rId7"/>
    <p:sldId id="261" r:id="rId8"/>
    <p:sldId id="265" r:id="rId9"/>
    <p:sldId id="267" r:id="rId10"/>
    <p:sldId id="279" r:id="rId11"/>
    <p:sldId id="268" r:id="rId12"/>
    <p:sldId id="269" r:id="rId13"/>
    <p:sldId id="263" r:id="rId14"/>
    <p:sldId id="270" r:id="rId15"/>
    <p:sldId id="272" r:id="rId16"/>
    <p:sldId id="273" r:id="rId17"/>
    <p:sldId id="275" r:id="rId18"/>
    <p:sldId id="276" r:id="rId19"/>
    <p:sldId id="256" r:id="rId20"/>
    <p:sldId id="278" r:id="rId21"/>
    <p:sldId id="280" r:id="rId22"/>
    <p:sldId id="281" r:id="rId23"/>
    <p:sldId id="282" r:id="rId24"/>
    <p:sldId id="277" r:id="rId25"/>
    <p:sldId id="274" r:id="rId26"/>
    <p:sldId id="283" r:id="rId27"/>
    <p:sldId id="266" r:id="rId28"/>
  </p:sld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01" autoAdjust="0"/>
    <p:restoredTop sz="94610"/>
  </p:normalViewPr>
  <p:slideViewPr>
    <p:cSldViewPr snapToGrid="0" snapToObjects="1">
      <p:cViewPr varScale="1">
        <p:scale>
          <a:sx n="61" d="100"/>
          <a:sy n="61" d="100"/>
        </p:scale>
        <p:origin x="-522" y="-96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42704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g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jpg"/><Relationship Id="rId4" Type="http://schemas.openxmlformats.org/officeDocument/2006/relationships/image" Target="../media/image41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hyperlink" Target="https://www.facebook.com/shkola.hyriv/videos/24321281217518151?locale=uk_UA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jpg"/><Relationship Id="rId5" Type="http://schemas.openxmlformats.org/officeDocument/2006/relationships/image" Target="../media/image57.jpg"/><Relationship Id="rId4" Type="http://schemas.openxmlformats.org/officeDocument/2006/relationships/image" Target="../media/image56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2.jpg"/><Relationship Id="rId4" Type="http://schemas.openxmlformats.org/officeDocument/2006/relationships/image" Target="../media/image61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0.jpg"/><Relationship Id="rId4" Type="http://schemas.openxmlformats.org/officeDocument/2006/relationships/image" Target="../media/image69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3.jp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4.jpg"/><Relationship Id="rId7" Type="http://schemas.openxmlformats.org/officeDocument/2006/relationships/image" Target="../media/image78.png"/><Relationship Id="rId2" Type="http://schemas.openxmlformats.org/officeDocument/2006/relationships/hyperlink" Target="https://www.facebook.com/shkola.hyriv?locale=uk_UA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7.jpg"/><Relationship Id="rId5" Type="http://schemas.openxmlformats.org/officeDocument/2006/relationships/image" Target="../media/image76.jpg"/><Relationship Id="rId4" Type="http://schemas.openxmlformats.org/officeDocument/2006/relationships/image" Target="../media/image75.jp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shkola.hyriv/videos/1690611974750845?locale=uk_UA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g"/><Relationship Id="rId5" Type="http://schemas.openxmlformats.org/officeDocument/2006/relationships/hyperlink" Target="https://www.facebook.com/shkola.hyriv/videos/1341665573224671?locale=uk_UA" TargetMode="External"/><Relationship Id="rId4" Type="http://schemas.openxmlformats.org/officeDocument/2006/relationships/hyperlink" Target="https://www.facebook.com/shkola.hyriv/videos/3672298489722617?locale=uk_UA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"/>
          <p:cNvSpPr/>
          <p:nvPr/>
        </p:nvSpPr>
        <p:spPr>
          <a:xfrm>
            <a:off x="0" y="-15499"/>
            <a:ext cx="14630400" cy="8229600"/>
          </a:xfrm>
          <a:prstGeom prst="rect">
            <a:avLst/>
          </a:prstGeom>
          <a:solidFill>
            <a:srgbClr val="241631"/>
          </a:solidFill>
          <a:ln/>
        </p:spPr>
        <p:txBody>
          <a:bodyPr/>
          <a:lstStyle/>
          <a:p>
            <a:r>
              <a:rPr lang="uk-UA" dirty="0" smtClean="0"/>
              <a:t>                                                                           </a:t>
            </a:r>
          </a:p>
          <a:p>
            <a:r>
              <a:rPr lang="uk-UA" sz="8000" dirty="0">
                <a:solidFill>
                  <a:schemeClr val="accent6"/>
                </a:solidFill>
              </a:rPr>
              <a:t> </a:t>
            </a:r>
            <a:r>
              <a:rPr lang="uk-UA" sz="8000" dirty="0" smtClean="0">
                <a:solidFill>
                  <a:schemeClr val="accent6"/>
                </a:solidFill>
              </a:rPr>
              <a:t>         Учнівський парламент  - </a:t>
            </a:r>
          </a:p>
          <a:p>
            <a:r>
              <a:rPr lang="uk-UA" sz="44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добровільний виборний орган, </a:t>
            </a:r>
            <a:r>
              <a:rPr lang="uk-UA" sz="4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що об'єднує своїх членів на основі </a:t>
            </a:r>
            <a:r>
              <a:rPr lang="uk-UA" sz="44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їх </a:t>
            </a:r>
            <a:r>
              <a:rPr lang="uk-UA" sz="4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культурних, соціальних, творчих, освітніх, організаційних інтересів з метою реалізації потреб та запитів учнів школи.</a:t>
            </a:r>
            <a:endParaRPr lang="uk-UA" sz="4400" dirty="0" smtClean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06" t="21844" b="15255"/>
          <a:stretch/>
        </p:blipFill>
        <p:spPr>
          <a:xfrm>
            <a:off x="6648773" y="3804835"/>
            <a:ext cx="6199322" cy="4169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217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42620"/>
            <a:ext cx="14630400" cy="8229600"/>
          </a:xfrm>
          <a:prstGeom prst="rect">
            <a:avLst/>
          </a:prstGeom>
          <a:solidFill>
            <a:srgbClr val="110C17"/>
          </a:solidFill>
          <a:ln/>
        </p:spPr>
        <p:txBody>
          <a:bodyPr/>
          <a:lstStyle/>
          <a:p>
            <a:endParaRPr lang="uk-UA"/>
          </a:p>
        </p:txBody>
      </p:sp>
      <p:sp>
        <p:nvSpPr>
          <p:cNvPr id="3" name="Text 2"/>
          <p:cNvSpPr/>
          <p:nvPr/>
        </p:nvSpPr>
        <p:spPr>
          <a:xfrm>
            <a:off x="296915" y="384510"/>
            <a:ext cx="3267695" cy="1289307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endParaRPr lang="uk-UA" sz="4374" b="1" dirty="0" smtClean="0">
              <a:solidFill>
                <a:srgbClr val="FF726D"/>
              </a:solidFill>
              <a:ea typeface="Inconsolata" pitchFamily="34" charset="-122"/>
            </a:endParaRPr>
          </a:p>
        </p:txBody>
      </p:sp>
      <p:sp>
        <p:nvSpPr>
          <p:cNvPr id="4" name="Text 2"/>
          <p:cNvSpPr/>
          <p:nvPr/>
        </p:nvSpPr>
        <p:spPr>
          <a:xfrm>
            <a:off x="417282" y="745962"/>
            <a:ext cx="4030732" cy="122232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uk-UA" sz="4374" b="1" dirty="0" smtClean="0">
                <a:solidFill>
                  <a:srgbClr val="FF726D"/>
                </a:solidFill>
                <a:ea typeface="Inconsolata" pitchFamily="34" charset="-122"/>
              </a:rPr>
              <a:t>Школа лідерів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5750" y="364210"/>
            <a:ext cx="5689815" cy="75864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15" y="745962"/>
            <a:ext cx="6057390" cy="6755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005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xmlns="" id="{282957E3-8EF9-A6AC-3006-B50A40C26106}"/>
              </a:ext>
            </a:extLst>
          </p:cNvPr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C0C"/>
          </a:solidFill>
          <a:ln w="13811">
            <a:solidFill>
              <a:srgbClr val="565151"/>
            </a:solidFill>
            <a:prstDash val="solid"/>
          </a:ln>
        </p:spPr>
        <p:txBody>
          <a:bodyPr/>
          <a:lstStyle/>
          <a:p>
            <a:endParaRPr lang="uk-UA"/>
          </a:p>
        </p:txBody>
      </p:sp>
      <p:pic>
        <p:nvPicPr>
          <p:cNvPr id="3" name="Image 1" descr="preencoded.png">
            <a:extLst>
              <a:ext uri="{FF2B5EF4-FFF2-40B4-BE49-F238E27FC236}">
                <a16:creationId xmlns:a16="http://schemas.microsoft.com/office/drawing/2014/main" xmlns="" id="{A750B682-C7B0-852A-943B-64731F6ECB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0" y="0"/>
            <a:ext cx="3657600" cy="822960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7" y="650914"/>
            <a:ext cx="5195828" cy="692777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3932" y="2557220"/>
            <a:ext cx="4711484" cy="353361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5883" y="4866468"/>
            <a:ext cx="3797085" cy="2847814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xmlns="" id="{BA3AEBBA-4512-2708-E99F-366672A11DEC}"/>
              </a:ext>
            </a:extLst>
          </p:cNvPr>
          <p:cNvSpPr/>
          <p:nvPr/>
        </p:nvSpPr>
        <p:spPr>
          <a:xfrm>
            <a:off x="5169015" y="280500"/>
            <a:ext cx="9306401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uk-UA" sz="4374" b="1" kern="0" spc="-131" dirty="0" smtClean="0">
                <a:solidFill>
                  <a:schemeClr val="accent6"/>
                </a:solidFill>
                <a:ea typeface="Overpass" pitchFamily="34" charset="-122"/>
              </a:rPr>
              <a:t>Участь у виборах голови учнівського парламенту Львівської області</a:t>
            </a:r>
            <a:endParaRPr lang="en-US" sz="4374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498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xmlns="" id="{E2C59F80-80CD-825C-CDA2-94B27DC7A27D}"/>
              </a:ext>
            </a:extLst>
          </p:cNvPr>
          <p:cNvSpPr/>
          <p:nvPr/>
        </p:nvSpPr>
        <p:spPr>
          <a:xfrm>
            <a:off x="0" y="0"/>
            <a:ext cx="14630400" cy="8389580"/>
          </a:xfrm>
          <a:prstGeom prst="rect">
            <a:avLst/>
          </a:prstGeom>
          <a:solidFill>
            <a:srgbClr val="0C0C0C"/>
          </a:solidFill>
          <a:ln w="13811">
            <a:solidFill>
              <a:srgbClr val="565151"/>
            </a:solidFill>
            <a:prstDash val="solid"/>
          </a:ln>
        </p:spPr>
        <p:txBody>
          <a:bodyPr/>
          <a:lstStyle/>
          <a:p>
            <a:endParaRPr lang="uk-UA"/>
          </a:p>
        </p:txBody>
      </p:sp>
      <p:sp>
        <p:nvSpPr>
          <p:cNvPr id="14" name="Text 1">
            <a:extLst>
              <a:ext uri="{FF2B5EF4-FFF2-40B4-BE49-F238E27FC236}">
                <a16:creationId xmlns:a16="http://schemas.microsoft.com/office/drawing/2014/main" xmlns="" id="{D446355A-8CEA-99A5-8BB5-BD7466753FAC}"/>
              </a:ext>
            </a:extLst>
          </p:cNvPr>
          <p:cNvSpPr/>
          <p:nvPr/>
        </p:nvSpPr>
        <p:spPr>
          <a:xfrm>
            <a:off x="797481" y="576858"/>
            <a:ext cx="9377839" cy="13111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162"/>
              </a:lnSpc>
              <a:buNone/>
            </a:pPr>
            <a:r>
              <a:rPr lang="uk-UA" sz="4129" b="1" kern="0" spc="-124" dirty="0" smtClean="0">
                <a:solidFill>
                  <a:schemeClr val="accent6"/>
                </a:solidFill>
                <a:ea typeface="Overpass" pitchFamily="34" charset="-122"/>
              </a:rPr>
              <a:t>Волонтерська діяльність</a:t>
            </a:r>
          </a:p>
          <a:p>
            <a:pPr marL="0" indent="0">
              <a:lnSpc>
                <a:spcPts val="5162"/>
              </a:lnSpc>
              <a:buNone/>
            </a:pPr>
            <a:r>
              <a:rPr lang="uk-UA" sz="4129" b="1" kern="0" spc="-124" dirty="0" smtClean="0">
                <a:solidFill>
                  <a:schemeClr val="accent2">
                    <a:lumMod val="75000"/>
                  </a:schemeClr>
                </a:solidFill>
                <a:ea typeface="Overpass" pitchFamily="34" charset="-122"/>
              </a:rPr>
              <a:t>«Донат замість квітів»</a:t>
            </a:r>
            <a:endParaRPr lang="en-US" sz="4129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8810" y="0"/>
            <a:ext cx="4821590" cy="82296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97824"/>
            <a:ext cx="3086100" cy="41148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5696" y="2874935"/>
            <a:ext cx="3260457" cy="43472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4314" y="1887974"/>
            <a:ext cx="2688140" cy="4773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037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0">
            <a:extLst>
              <a:ext uri="{FF2B5EF4-FFF2-40B4-BE49-F238E27FC236}">
                <a16:creationId xmlns:a16="http://schemas.microsoft.com/office/drawing/2014/main" xmlns="" id="{E00DDF32-0438-E8D2-3CF0-65640F3AFD3C}"/>
              </a:ext>
            </a:extLst>
          </p:cNvPr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C0C"/>
          </a:solidFill>
          <a:ln w="13811">
            <a:solidFill>
              <a:srgbClr val="565151"/>
            </a:solidFill>
            <a:prstDash val="solid"/>
          </a:ln>
        </p:spPr>
        <p:txBody>
          <a:bodyPr/>
          <a:lstStyle/>
          <a:p>
            <a:endParaRPr lang="uk-UA"/>
          </a:p>
        </p:txBody>
      </p:sp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0C17"/>
          </a:solidFill>
          <a:ln/>
        </p:spPr>
        <p:txBody>
          <a:bodyPr/>
          <a:lstStyle/>
          <a:p>
            <a:endParaRPr lang="uk-UA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54516" y="609876"/>
            <a:ext cx="6125541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uk-UA" sz="4374" b="1" dirty="0" smtClean="0">
                <a:solidFill>
                  <a:srgbClr val="FF726D"/>
                </a:solidFill>
                <a:ea typeface="Inconsolata" pitchFamily="34" charset="-122"/>
              </a:rPr>
              <a:t>Наш внесок у ПЕРЕМОГУ</a:t>
            </a:r>
            <a:endParaRPr lang="en-US" sz="4374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04"/>
          <a:stretch/>
        </p:blipFill>
        <p:spPr>
          <a:xfrm>
            <a:off x="10430360" y="3603355"/>
            <a:ext cx="3595607" cy="41148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88" y="4991482"/>
            <a:ext cx="5456982" cy="307296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990" y="1981844"/>
            <a:ext cx="5765370" cy="34890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xmlns="" id="{7E1FD771-C571-44E2-F582-BD9E2AC53852}"/>
              </a:ext>
            </a:extLst>
          </p:cNvPr>
          <p:cNvSpPr/>
          <p:nvPr/>
        </p:nvSpPr>
        <p:spPr>
          <a:xfrm>
            <a:off x="-148134" y="61944"/>
            <a:ext cx="14630400" cy="8229600"/>
          </a:xfrm>
          <a:prstGeom prst="rect">
            <a:avLst/>
          </a:prstGeom>
          <a:solidFill>
            <a:srgbClr val="0C0C0C"/>
          </a:solidFill>
          <a:ln w="13811">
            <a:solidFill>
              <a:srgbClr val="565151"/>
            </a:solidFill>
            <a:prstDash val="solid"/>
          </a:ln>
        </p:spPr>
        <p:txBody>
          <a:bodyPr/>
          <a:lstStyle/>
          <a:p>
            <a:endParaRPr lang="uk-UA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xmlns="" id="{87A8E57A-D0D3-2DC0-5F10-245FF2221691}"/>
              </a:ext>
            </a:extLst>
          </p:cNvPr>
          <p:cNvSpPr/>
          <p:nvPr/>
        </p:nvSpPr>
        <p:spPr>
          <a:xfrm>
            <a:off x="566083" y="546044"/>
            <a:ext cx="2487083" cy="7712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uk-UA" sz="4374" b="1" kern="0" spc="-131" dirty="0" smtClean="0">
                <a:solidFill>
                  <a:schemeClr val="accent2">
                    <a:lumMod val="75000"/>
                  </a:schemeClr>
                </a:solidFill>
                <a:ea typeface="Overpass" pitchFamily="34" charset="-122"/>
              </a:rPr>
              <a:t>КОЛЯДА</a:t>
            </a:r>
            <a:endParaRPr lang="en-US" sz="4374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563" y="561641"/>
            <a:ext cx="5307007" cy="766791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477" y="1317257"/>
            <a:ext cx="4002180" cy="6757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C:\Users\ICE\Desktop\изображение_viber_2024-01-02_12-00-13-50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3899" y="1047962"/>
            <a:ext cx="4076055" cy="6747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7529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0C17"/>
          </a:solidFill>
          <a:ln/>
        </p:spPr>
        <p:txBody>
          <a:bodyPr/>
          <a:lstStyle/>
          <a:p>
            <a:endParaRPr lang="uk-UA"/>
          </a:p>
        </p:txBody>
      </p:sp>
      <p:sp>
        <p:nvSpPr>
          <p:cNvPr id="3" name="Text 2"/>
          <p:cNvSpPr/>
          <p:nvPr/>
        </p:nvSpPr>
        <p:spPr>
          <a:xfrm>
            <a:off x="654516" y="609876"/>
            <a:ext cx="6125541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uk-UA" sz="4374" b="1" dirty="0" smtClean="0">
                <a:solidFill>
                  <a:srgbClr val="FF726D"/>
                </a:solidFill>
                <a:ea typeface="Inconsolata" pitchFamily="34" charset="-122"/>
              </a:rPr>
              <a:t>Ярмарок</a:t>
            </a:r>
            <a:endParaRPr lang="en-US" sz="4374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14" y="2702179"/>
            <a:ext cx="7142586" cy="53569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137" y="132705"/>
            <a:ext cx="6622488" cy="4966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643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0C17"/>
          </a:solidFill>
          <a:ln/>
        </p:spPr>
        <p:txBody>
          <a:bodyPr/>
          <a:lstStyle/>
          <a:p>
            <a:endParaRPr lang="uk-UA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6717" y="-2"/>
            <a:ext cx="6700710" cy="377333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405" y="2833607"/>
            <a:ext cx="4046995" cy="539599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42" y="3649358"/>
            <a:ext cx="3326693" cy="44355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4279" y="3850036"/>
            <a:ext cx="3225585" cy="4300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091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0C17"/>
          </a:solidFill>
          <a:ln/>
        </p:spPr>
        <p:txBody>
          <a:bodyPr/>
          <a:lstStyle/>
          <a:p>
            <a:endParaRPr lang="uk-UA"/>
          </a:p>
        </p:txBody>
      </p:sp>
      <p:sp>
        <p:nvSpPr>
          <p:cNvPr id="3" name="Text 2"/>
          <p:cNvSpPr/>
          <p:nvPr/>
        </p:nvSpPr>
        <p:spPr>
          <a:xfrm>
            <a:off x="0" y="30998"/>
            <a:ext cx="9376475" cy="2202547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>
              <a:lnSpc>
                <a:spcPts val="5468"/>
              </a:lnSpc>
            </a:pPr>
            <a:r>
              <a:rPr lang="uk-UA" sz="4374" b="1" dirty="0" smtClean="0">
                <a:solidFill>
                  <a:srgbClr val="FF726D"/>
                </a:solidFill>
                <a:ea typeface="Inconsolata" pitchFamily="34" charset="-122"/>
              </a:rPr>
              <a:t>   І  </a:t>
            </a:r>
            <a:r>
              <a:rPr lang="uk-UA" sz="4374" b="1" dirty="0">
                <a:solidFill>
                  <a:srgbClr val="FF726D"/>
                </a:solidFill>
                <a:ea typeface="Inconsolata" pitchFamily="34" charset="-122"/>
              </a:rPr>
              <a:t>місце </a:t>
            </a:r>
            <a:r>
              <a:rPr lang="uk-UA" sz="4374" b="1" dirty="0" smtClean="0">
                <a:solidFill>
                  <a:srgbClr val="FF726D"/>
                </a:solidFill>
                <a:ea typeface="Inconsolata" pitchFamily="34" charset="-122"/>
              </a:rPr>
              <a:t>у Всеукраїнському пізнавальному</a:t>
            </a:r>
          </a:p>
          <a:p>
            <a:pPr marL="0" indent="0">
              <a:lnSpc>
                <a:spcPts val="5468"/>
              </a:lnSpc>
              <a:buNone/>
            </a:pPr>
            <a:r>
              <a:rPr lang="uk-UA" sz="4374" b="1" dirty="0" smtClean="0">
                <a:solidFill>
                  <a:srgbClr val="FF726D"/>
                </a:solidFill>
                <a:ea typeface="Inconsolata" pitchFamily="34" charset="-122"/>
              </a:rPr>
              <a:t>конкурсі «</a:t>
            </a:r>
            <a:r>
              <a:rPr lang="uk-UA" sz="4374" b="1" dirty="0" err="1" smtClean="0">
                <a:solidFill>
                  <a:srgbClr val="FF726D"/>
                </a:solidFill>
                <a:ea typeface="Inconsolata" pitchFamily="34" charset="-122"/>
              </a:rPr>
              <a:t>Природа-</a:t>
            </a:r>
            <a:r>
              <a:rPr lang="uk-UA" sz="4374" b="1" dirty="0" smtClean="0">
                <a:solidFill>
                  <a:srgbClr val="FF726D"/>
                </a:solidFill>
                <a:ea typeface="Inconsolata" pitchFamily="34" charset="-122"/>
              </a:rPr>
              <a:t> наш дім»</a:t>
            </a:r>
            <a:endParaRPr lang="en-US" sz="4374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4381" y="1132271"/>
            <a:ext cx="4200040" cy="671175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0122" y="4923927"/>
            <a:ext cx="5871920" cy="3305673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451" y="1860690"/>
            <a:ext cx="4397932" cy="3951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948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3515" y="0"/>
            <a:ext cx="14630400" cy="8229600"/>
          </a:xfrm>
          <a:prstGeom prst="rect">
            <a:avLst/>
          </a:prstGeom>
          <a:solidFill>
            <a:srgbClr val="110C17"/>
          </a:solidFill>
          <a:ln/>
        </p:spPr>
        <p:txBody>
          <a:bodyPr/>
          <a:lstStyle/>
          <a:p>
            <a:r>
              <a:rPr lang="uk-UA" dirty="0" smtClean="0"/>
              <a:t> </a:t>
            </a:r>
            <a:endParaRPr lang="uk-UA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07" r="9707"/>
          <a:stretch/>
        </p:blipFill>
        <p:spPr>
          <a:xfrm>
            <a:off x="240867" y="4664990"/>
            <a:ext cx="5822750" cy="334181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218145" y="714957"/>
            <a:ext cx="2145224" cy="5522368"/>
          </a:xfrm>
          <a:prstGeom prst="rect">
            <a:avLst/>
          </a:prstGeom>
        </p:spPr>
      </p:pic>
      <p:sp>
        <p:nvSpPr>
          <p:cNvPr id="11" name="Text 2"/>
          <p:cNvSpPr/>
          <p:nvPr/>
        </p:nvSpPr>
        <p:spPr>
          <a:xfrm>
            <a:off x="-1" y="511444"/>
            <a:ext cx="9221493" cy="4153545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uk-UA" sz="4374" b="1" dirty="0" smtClean="0">
                <a:solidFill>
                  <a:srgbClr val="FF726D"/>
                </a:solidFill>
                <a:ea typeface="Inconsolata" pitchFamily="34" charset="-122"/>
              </a:rPr>
              <a:t>  Колектив екологічної </a:t>
            </a:r>
          </a:p>
          <a:p>
            <a:pPr marL="0" indent="0">
              <a:lnSpc>
                <a:spcPts val="5468"/>
              </a:lnSpc>
              <a:buNone/>
            </a:pPr>
            <a:r>
              <a:rPr lang="uk-UA" sz="4374" b="1" dirty="0" smtClean="0">
                <a:solidFill>
                  <a:srgbClr val="FF726D"/>
                </a:solidFill>
                <a:ea typeface="Inconsolata" pitchFamily="34" charset="-122"/>
              </a:rPr>
              <a:t>  просвіти «</a:t>
            </a:r>
            <a:r>
              <a:rPr lang="uk-UA" sz="4374" b="1" dirty="0" err="1" smtClean="0">
                <a:solidFill>
                  <a:srgbClr val="FF726D"/>
                </a:solidFill>
                <a:ea typeface="Inconsolata" pitchFamily="34" charset="-122"/>
              </a:rPr>
              <a:t>Меріленд</a:t>
            </a:r>
            <a:r>
              <a:rPr lang="uk-UA" sz="4374" b="1" dirty="0" smtClean="0">
                <a:solidFill>
                  <a:srgbClr val="FF726D"/>
                </a:solidFill>
                <a:ea typeface="Inconsolata" pitchFamily="34" charset="-122"/>
              </a:rPr>
              <a:t>»</a:t>
            </a:r>
          </a:p>
          <a:p>
            <a:pPr marL="0" indent="0">
              <a:lnSpc>
                <a:spcPts val="5468"/>
              </a:lnSpc>
              <a:buNone/>
            </a:pPr>
            <a:r>
              <a:rPr lang="uk-UA" sz="4374" b="1" dirty="0">
                <a:solidFill>
                  <a:srgbClr val="FF726D"/>
                </a:solidFill>
                <a:ea typeface="Inconsolata" pitchFamily="34" charset="-122"/>
              </a:rPr>
              <a:t> </a:t>
            </a:r>
            <a:r>
              <a:rPr lang="uk-UA" sz="4374" b="1" dirty="0" smtClean="0">
                <a:solidFill>
                  <a:srgbClr val="FF726D"/>
                </a:solidFill>
                <a:ea typeface="Inconsolata" pitchFamily="34" charset="-122"/>
              </a:rPr>
              <a:t> І місце в обласному етапі та </a:t>
            </a:r>
          </a:p>
          <a:p>
            <a:pPr marL="0" indent="0">
              <a:lnSpc>
                <a:spcPts val="5468"/>
              </a:lnSpc>
              <a:buNone/>
            </a:pPr>
            <a:r>
              <a:rPr lang="uk-UA" sz="4374" b="1" dirty="0" smtClean="0">
                <a:solidFill>
                  <a:srgbClr val="FF726D"/>
                </a:solidFill>
                <a:ea typeface="Inconsolata" pitchFamily="34" charset="-122"/>
              </a:rPr>
              <a:t>  ІІ місце у  Фінальному етапі </a:t>
            </a:r>
          </a:p>
          <a:p>
            <a:pPr marL="0" indent="0">
              <a:lnSpc>
                <a:spcPts val="5468"/>
              </a:lnSpc>
              <a:buNone/>
            </a:pPr>
            <a:r>
              <a:rPr lang="uk-UA" sz="4374" b="1" dirty="0">
                <a:solidFill>
                  <a:srgbClr val="FF726D"/>
                </a:solidFill>
                <a:ea typeface="Inconsolata" pitchFamily="34" charset="-122"/>
              </a:rPr>
              <a:t> </a:t>
            </a:r>
            <a:r>
              <a:rPr lang="uk-UA" sz="4374" b="1" dirty="0" smtClean="0">
                <a:solidFill>
                  <a:srgbClr val="FF726D"/>
                </a:solidFill>
                <a:ea typeface="Inconsolata" pitchFamily="34" charset="-122"/>
              </a:rPr>
              <a:t> </a:t>
            </a:r>
            <a:r>
              <a:rPr lang="uk-UA" sz="4374" b="1" dirty="0" err="1" smtClean="0">
                <a:solidFill>
                  <a:srgbClr val="FF726D"/>
                </a:solidFill>
                <a:ea typeface="Inconsolata" pitchFamily="34" charset="-122"/>
              </a:rPr>
              <a:t>Всеукраїнськогоконкурсу</a:t>
            </a:r>
            <a:r>
              <a:rPr lang="uk-UA" sz="4374" b="1" dirty="0" smtClean="0">
                <a:solidFill>
                  <a:srgbClr val="FF726D"/>
                </a:solidFill>
                <a:ea typeface="Inconsolata" pitchFamily="34" charset="-122"/>
              </a:rPr>
              <a:t> </a:t>
            </a:r>
          </a:p>
          <a:p>
            <a:pPr marL="0" indent="0">
              <a:lnSpc>
                <a:spcPts val="5468"/>
              </a:lnSpc>
              <a:buNone/>
            </a:pPr>
            <a:r>
              <a:rPr lang="uk-UA" sz="4374" b="1" dirty="0" smtClean="0">
                <a:solidFill>
                  <a:srgbClr val="FF726D"/>
                </a:solidFill>
                <a:ea typeface="Inconsolata" pitchFamily="34" charset="-122"/>
              </a:rPr>
              <a:t>«Земля-наш спільний </a:t>
            </a:r>
            <a:r>
              <a:rPr lang="uk-UA" sz="4374" b="1" dirty="0" err="1" smtClean="0">
                <a:solidFill>
                  <a:srgbClr val="FF726D"/>
                </a:solidFill>
                <a:ea typeface="Inconsolata" pitchFamily="34" charset="-122"/>
              </a:rPr>
              <a:t>лім</a:t>
            </a:r>
            <a:r>
              <a:rPr lang="uk-UA" sz="4374" b="1" dirty="0" smtClean="0">
                <a:solidFill>
                  <a:srgbClr val="FF726D"/>
                </a:solidFill>
                <a:ea typeface="Inconsolata" pitchFamily="34" charset="-122"/>
              </a:rPr>
              <a:t>»</a:t>
            </a:r>
            <a:endParaRPr lang="en-US" sz="4374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2457" y="4363932"/>
            <a:ext cx="3796601" cy="3642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189" y="4735375"/>
            <a:ext cx="2162013" cy="3271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C:\Users\ICE\Desktop\frame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9071" y="357752"/>
            <a:ext cx="18288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475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41631"/>
          </a:solidFill>
          <a:ln/>
        </p:spPr>
        <p:txBody>
          <a:bodyPr/>
          <a:lstStyle/>
          <a:p>
            <a:endParaRPr lang="uk-UA" dirty="0"/>
          </a:p>
        </p:txBody>
      </p:sp>
      <p:sp>
        <p:nvSpPr>
          <p:cNvPr id="2" name="Shape 0"/>
          <p:cNvSpPr/>
          <p:nvPr/>
        </p:nvSpPr>
        <p:spPr>
          <a:xfrm>
            <a:off x="0" y="0"/>
            <a:ext cx="14630400" cy="6726265"/>
          </a:xfrm>
          <a:prstGeom prst="rect">
            <a:avLst/>
          </a:prstGeom>
          <a:solidFill>
            <a:srgbClr val="110C17"/>
          </a:solidFill>
          <a:ln/>
        </p:spPr>
        <p:txBody>
          <a:bodyPr/>
          <a:lstStyle/>
          <a:p>
            <a:r>
              <a:rPr lang="en-US" smtClean="0">
                <a:solidFill>
                  <a:schemeClr val="accent5">
                    <a:lumMod val="75000"/>
                  </a:schemeClr>
                </a:solidFill>
              </a:rPr>
              <a:t>https://www.instagram.com/reel/Czghch3txgV/?igsh=Zzh1NWhuNGpxc2o1</a:t>
            </a:r>
            <a:endParaRPr lang="uk-UA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6319600" y="1170783"/>
            <a:ext cx="4749454" cy="9948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6561"/>
              </a:lnSpc>
              <a:buNone/>
            </a:pPr>
            <a:endParaRPr lang="en-US" sz="5249" dirty="0"/>
          </a:p>
        </p:txBody>
      </p:sp>
      <p:sp>
        <p:nvSpPr>
          <p:cNvPr id="6" name="Text 3"/>
          <p:cNvSpPr/>
          <p:nvPr/>
        </p:nvSpPr>
        <p:spPr>
          <a:xfrm>
            <a:off x="6318609" y="2165587"/>
            <a:ext cx="7909747" cy="516511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endParaRPr lang="en-US" sz="175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519" y="1759057"/>
            <a:ext cx="4575793" cy="3853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4788" y="4602995"/>
            <a:ext cx="4239694" cy="3099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7835" y="3941778"/>
            <a:ext cx="4370521" cy="3471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312" y="728420"/>
            <a:ext cx="5414678" cy="3213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0C17"/>
          </a:solidFill>
          <a:ln/>
        </p:spPr>
        <p:txBody>
          <a:bodyPr/>
          <a:lstStyle/>
          <a:p>
            <a:endParaRPr lang="uk-UA"/>
          </a:p>
        </p:txBody>
      </p:sp>
      <p:sp>
        <p:nvSpPr>
          <p:cNvPr id="3" name="Shape 1"/>
          <p:cNvSpPr/>
          <p:nvPr/>
        </p:nvSpPr>
        <p:spPr>
          <a:xfrm>
            <a:off x="61994" y="-108488"/>
            <a:ext cx="14630400" cy="8229600"/>
          </a:xfrm>
          <a:prstGeom prst="rect">
            <a:avLst/>
          </a:prstGeom>
          <a:solidFill>
            <a:srgbClr val="241631"/>
          </a:solidFill>
          <a:ln/>
        </p:spPr>
        <p:txBody>
          <a:bodyPr/>
          <a:lstStyle/>
          <a:p>
            <a:endParaRPr lang="uk-UA" dirty="0"/>
          </a:p>
        </p:txBody>
      </p:sp>
      <p:sp>
        <p:nvSpPr>
          <p:cNvPr id="4" name="Text 2"/>
          <p:cNvSpPr/>
          <p:nvPr/>
        </p:nvSpPr>
        <p:spPr>
          <a:xfrm>
            <a:off x="325465" y="539095"/>
            <a:ext cx="14010468" cy="548974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uk-UA" sz="4400" b="1" i="1" dirty="0" smtClean="0">
                <a:solidFill>
                  <a:schemeClr val="accent6"/>
                </a:solidFill>
                <a:latin typeface="Arial" panose="020B0604020202020204" pitchFamily="34" charset="0"/>
                <a:ea typeface="MS Gothic" panose="020B0609070205080204" pitchFamily="49" charset="-128"/>
                <a:cs typeface="MS Gothic" panose="020B0609070205080204" pitchFamily="49" charset="-128"/>
              </a:rPr>
              <a:t>Основні цілі</a:t>
            </a:r>
            <a:r>
              <a:rPr lang="uk-UA" sz="4400" b="1" i="1" dirty="0" smtClean="0">
                <a:solidFill>
                  <a:schemeClr val="accent6"/>
                </a:solidFill>
                <a:effectLst/>
                <a:latin typeface="Arial" panose="020B0604020202020204" pitchFamily="34" charset="0"/>
                <a:ea typeface="MS Gothic" panose="020B0609070205080204" pitchFamily="49" charset="-128"/>
                <a:cs typeface="MS Gothic" panose="020B0609070205080204" pitchFamily="49" charset="-128"/>
              </a:rPr>
              <a:t>: </a:t>
            </a:r>
          </a:p>
          <a:p>
            <a:pPr marL="571500" indent="-571500">
              <a:lnSpc>
                <a:spcPts val="5468"/>
              </a:lnSpc>
              <a:buFont typeface="Arial" pitchFamily="34" charset="0"/>
              <a:buChar char="•"/>
            </a:pPr>
            <a:r>
              <a:rPr lang="uk-UA" sz="4400" i="1" dirty="0" smtClean="0">
                <a:solidFill>
                  <a:schemeClr val="bg1">
                    <a:lumMod val="75000"/>
                  </a:schemeClr>
                </a:solidFill>
                <a:effectLst/>
                <a:latin typeface="Arial" panose="020B0604020202020204" pitchFamily="34" charset="0"/>
                <a:ea typeface="MS Gothic" panose="020B0609070205080204" pitchFamily="49" charset="-128"/>
                <a:cs typeface="MS Gothic" panose="020B0609070205080204" pitchFamily="49" charset="-128"/>
              </a:rPr>
              <a:t>всебічно розвиватися;</a:t>
            </a:r>
          </a:p>
          <a:p>
            <a:pPr marL="571500" indent="-571500">
              <a:lnSpc>
                <a:spcPts val="5468"/>
              </a:lnSpc>
              <a:buFont typeface="Arial" pitchFamily="34" charset="0"/>
              <a:buChar char="•"/>
            </a:pPr>
            <a:r>
              <a:rPr lang="uk-UA" sz="4400" dirty="0">
                <a:solidFill>
                  <a:schemeClr val="bg1">
                    <a:lumMod val="75000"/>
                  </a:schemeClr>
                </a:solidFill>
              </a:rPr>
              <a:t>с</a:t>
            </a:r>
            <a:r>
              <a:rPr lang="uk-UA" sz="4400" dirty="0" smtClean="0">
                <a:solidFill>
                  <a:schemeClr val="bg1">
                    <a:lumMod val="75000"/>
                  </a:schemeClr>
                </a:solidFill>
              </a:rPr>
              <a:t>амовдосконалюватися;</a:t>
            </a:r>
          </a:p>
          <a:p>
            <a:pPr marL="571500" indent="-571500">
              <a:lnSpc>
                <a:spcPts val="5468"/>
              </a:lnSpc>
              <a:buFont typeface="Arial" pitchFamily="34" charset="0"/>
              <a:buChar char="•"/>
            </a:pPr>
            <a:r>
              <a:rPr lang="uk-UA" sz="4400" dirty="0" err="1">
                <a:solidFill>
                  <a:schemeClr val="bg1">
                    <a:lumMod val="75000"/>
                  </a:schemeClr>
                </a:solidFill>
              </a:rPr>
              <a:t>с</a:t>
            </a:r>
            <a:r>
              <a:rPr lang="uk-UA" sz="4400" dirty="0" err="1" smtClean="0">
                <a:solidFill>
                  <a:schemeClr val="bg1">
                    <a:lumMod val="75000"/>
                  </a:schemeClr>
                </a:solidFill>
              </a:rPr>
              <a:t>амореалізовуватися</a:t>
            </a:r>
            <a:r>
              <a:rPr lang="uk-UA" sz="4400" dirty="0" smtClean="0">
                <a:solidFill>
                  <a:schemeClr val="bg1">
                    <a:lumMod val="75000"/>
                  </a:schemeClr>
                </a:solidFill>
              </a:rPr>
              <a:t>;</a:t>
            </a:r>
          </a:p>
          <a:p>
            <a:pPr marL="571500" indent="-571500">
              <a:lnSpc>
                <a:spcPts val="5468"/>
              </a:lnSpc>
              <a:buFont typeface="Arial" pitchFamily="34" charset="0"/>
              <a:buChar char="•"/>
            </a:pPr>
            <a:r>
              <a:rPr lang="uk-UA" sz="4400" dirty="0" smtClean="0">
                <a:solidFill>
                  <a:schemeClr val="bg1">
                    <a:lumMod val="75000"/>
                  </a:schemeClr>
                </a:solidFill>
              </a:rPr>
              <a:t>співпрацювати;</a:t>
            </a:r>
          </a:p>
          <a:p>
            <a:pPr marL="571500" indent="-571500">
              <a:lnSpc>
                <a:spcPts val="5468"/>
              </a:lnSpc>
              <a:buFont typeface="Arial" pitchFamily="34" charset="0"/>
              <a:buChar char="•"/>
            </a:pPr>
            <a:r>
              <a:rPr lang="uk-UA" sz="4400" dirty="0">
                <a:solidFill>
                  <a:schemeClr val="bg1">
                    <a:lumMod val="75000"/>
                  </a:schemeClr>
                </a:solidFill>
              </a:rPr>
              <a:t>допомагати іншим.</a:t>
            </a:r>
          </a:p>
          <a:p>
            <a:pPr marL="571500" indent="-571500">
              <a:lnSpc>
                <a:spcPts val="5468"/>
              </a:lnSpc>
              <a:buFont typeface="Arial" pitchFamily="34" charset="0"/>
              <a:buChar char="•"/>
            </a:pPr>
            <a:endParaRPr lang="uk-UA" sz="4400" dirty="0" smtClean="0">
              <a:solidFill>
                <a:schemeClr val="bg1">
                  <a:lumMod val="75000"/>
                </a:schemeClr>
              </a:solidFill>
            </a:endParaRPr>
          </a:p>
          <a:p>
            <a:pPr marL="571500" indent="-571500">
              <a:lnSpc>
                <a:spcPts val="5468"/>
              </a:lnSpc>
              <a:buFont typeface="Arial" pitchFamily="34" charset="0"/>
              <a:buChar char="•"/>
            </a:pPr>
            <a:endParaRPr lang="en-US" sz="44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0" name="Text 6"/>
          <p:cNvSpPr/>
          <p:nvPr/>
        </p:nvSpPr>
        <p:spPr>
          <a:xfrm>
            <a:off x="1031840" y="1860579"/>
            <a:ext cx="5450042" cy="161104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endParaRPr lang="en-US" sz="1750" dirty="0"/>
          </a:p>
        </p:txBody>
      </p:sp>
      <p:sp>
        <p:nvSpPr>
          <p:cNvPr id="13" name="Text 8"/>
          <p:cNvSpPr/>
          <p:nvPr/>
        </p:nvSpPr>
        <p:spPr>
          <a:xfrm>
            <a:off x="9296400" y="4841915"/>
            <a:ext cx="3296007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endParaRPr lang="en-US" sz="175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940961" y="1980555"/>
            <a:ext cx="4996897" cy="69871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0C17"/>
          </a:solidFill>
          <a:ln/>
        </p:spPr>
        <p:txBody>
          <a:bodyPr/>
          <a:lstStyle/>
          <a:p>
            <a:r>
              <a:rPr lang="en-US" dirty="0"/>
              <a:t>https://www.facebook.com/shkola.hyriv/videos/24321281217518151?locale=uk_UA</a:t>
            </a:r>
            <a:endParaRPr lang="uk-UA" dirty="0"/>
          </a:p>
        </p:txBody>
      </p:sp>
      <p:sp>
        <p:nvSpPr>
          <p:cNvPr id="3" name="Text 2"/>
          <p:cNvSpPr/>
          <p:nvPr/>
        </p:nvSpPr>
        <p:spPr>
          <a:xfrm>
            <a:off x="296914" y="384510"/>
            <a:ext cx="10861865" cy="2079720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uk-UA" sz="4374" b="1" dirty="0" smtClean="0">
                <a:solidFill>
                  <a:srgbClr val="FF726D"/>
                </a:solidFill>
                <a:ea typeface="Inconsolata" pitchFamily="34" charset="-122"/>
              </a:rPr>
              <a:t>Участь в «Освітньому святковому </a:t>
            </a:r>
          </a:p>
          <a:p>
            <a:pPr marL="0" indent="0">
              <a:lnSpc>
                <a:spcPts val="5468"/>
              </a:lnSpc>
              <a:buNone/>
            </a:pPr>
            <a:r>
              <a:rPr lang="uk-UA" sz="4374" b="1" dirty="0" smtClean="0">
                <a:solidFill>
                  <a:srgbClr val="FF726D"/>
                </a:solidFill>
                <a:ea typeface="Inconsolata" pitchFamily="34" charset="-122"/>
              </a:rPr>
              <a:t>                      </a:t>
            </a:r>
            <a:r>
              <a:rPr lang="uk-UA" sz="4374" b="1" dirty="0" err="1" smtClean="0">
                <a:solidFill>
                  <a:srgbClr val="FF726D"/>
                </a:solidFill>
                <a:ea typeface="Inconsolata" pitchFamily="34" charset="-122"/>
              </a:rPr>
              <a:t>екомаратоні</a:t>
            </a:r>
            <a:r>
              <a:rPr lang="uk-UA" sz="4374" b="1" dirty="0" smtClean="0">
                <a:solidFill>
                  <a:srgbClr val="FF726D"/>
                </a:solidFill>
                <a:ea typeface="Inconsolata" pitchFamily="34" charset="-122"/>
              </a:rPr>
              <a:t> »</a:t>
            </a:r>
          </a:p>
          <a:p>
            <a:pPr>
              <a:lnSpc>
                <a:spcPts val="5468"/>
              </a:lnSpc>
            </a:pPr>
            <a:r>
              <a:rPr lang="en-US" sz="2000" b="1" dirty="0">
                <a:solidFill>
                  <a:srgbClr val="FF726D"/>
                </a:solidFill>
                <a:ea typeface="Inconsolata" pitchFamily="34" charset="-122"/>
                <a:hlinkClick r:id="rId2"/>
              </a:rPr>
              <a:t>https://</a:t>
            </a:r>
            <a:r>
              <a:rPr lang="en-US" sz="2000" b="1" dirty="0" smtClean="0">
                <a:solidFill>
                  <a:srgbClr val="FF726D"/>
                </a:solidFill>
                <a:ea typeface="Inconsolata" pitchFamily="34" charset="-122"/>
                <a:hlinkClick r:id="rId2"/>
              </a:rPr>
              <a:t>www.facebook.com/shkola.hyriv/videos/24321281217518151?locale=uk_UA</a:t>
            </a:r>
            <a:endParaRPr lang="uk-UA" sz="2000" b="1" dirty="0" smtClean="0">
              <a:solidFill>
                <a:srgbClr val="FF726D"/>
              </a:solidFill>
              <a:ea typeface="Inconsolata" pitchFamily="34" charset="-122"/>
            </a:endParaRPr>
          </a:p>
          <a:p>
            <a:pPr>
              <a:lnSpc>
                <a:spcPts val="5468"/>
              </a:lnSpc>
            </a:pPr>
            <a:endParaRPr lang="uk-UA" b="1" dirty="0" smtClean="0">
              <a:solidFill>
                <a:srgbClr val="FF726D"/>
              </a:solidFill>
              <a:ea typeface="Inconsolata" pitchFamily="34" charset="-12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86"/>
          <a:stretch/>
        </p:blipFill>
        <p:spPr>
          <a:xfrm>
            <a:off x="514376" y="4006312"/>
            <a:ext cx="2833258" cy="377383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4585" y="612183"/>
            <a:ext cx="2834903" cy="370409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12"/>
          <a:stretch/>
        </p:blipFill>
        <p:spPr>
          <a:xfrm>
            <a:off x="3695788" y="2738541"/>
            <a:ext cx="3475916" cy="45560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21"/>
          <a:stretch/>
        </p:blipFill>
        <p:spPr>
          <a:xfrm>
            <a:off x="7902198" y="2474830"/>
            <a:ext cx="3380568" cy="5088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60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0C17"/>
          </a:solidFill>
          <a:ln/>
        </p:spPr>
        <p:txBody>
          <a:bodyPr/>
          <a:lstStyle/>
          <a:p>
            <a:endParaRPr lang="uk-UA"/>
          </a:p>
        </p:txBody>
      </p:sp>
      <p:sp>
        <p:nvSpPr>
          <p:cNvPr id="3" name="Text 2"/>
          <p:cNvSpPr/>
          <p:nvPr/>
        </p:nvSpPr>
        <p:spPr>
          <a:xfrm>
            <a:off x="296915" y="384511"/>
            <a:ext cx="6119383" cy="152178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uk-UA" sz="4374" b="1" dirty="0" smtClean="0">
                <a:solidFill>
                  <a:srgbClr val="FF726D"/>
                </a:solidFill>
                <a:ea typeface="Inconsolata" pitchFamily="34" charset="-122"/>
              </a:rPr>
              <a:t>Команда «На варті»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77"/>
          <a:stretch/>
        </p:blipFill>
        <p:spPr>
          <a:xfrm>
            <a:off x="4479494" y="1379352"/>
            <a:ext cx="3873608" cy="475797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0502" y="3657599"/>
            <a:ext cx="5780868" cy="433565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15" y="3161043"/>
            <a:ext cx="3624156" cy="483220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2170" y="257172"/>
            <a:ext cx="5029200" cy="2832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333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0C17"/>
          </a:solidFill>
          <a:ln/>
        </p:spPr>
        <p:txBody>
          <a:bodyPr/>
          <a:lstStyle/>
          <a:p>
            <a:endParaRPr lang="uk-UA"/>
          </a:p>
        </p:txBody>
      </p:sp>
      <p:sp>
        <p:nvSpPr>
          <p:cNvPr id="3" name="Text 2"/>
          <p:cNvSpPr/>
          <p:nvPr/>
        </p:nvSpPr>
        <p:spPr>
          <a:xfrm>
            <a:off x="296915" y="384511"/>
            <a:ext cx="6119383" cy="152178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uk-UA" sz="4374" b="1" dirty="0" smtClean="0">
                <a:solidFill>
                  <a:srgbClr val="FF726D"/>
                </a:solidFill>
                <a:ea typeface="Inconsolata" pitchFamily="34" charset="-122"/>
              </a:rPr>
              <a:t>Команда </a:t>
            </a:r>
            <a:r>
              <a:rPr lang="uk-UA" sz="4374" b="1" dirty="0" err="1" smtClean="0">
                <a:solidFill>
                  <a:srgbClr val="FF726D"/>
                </a:solidFill>
                <a:ea typeface="Inconsolata" pitchFamily="34" charset="-122"/>
              </a:rPr>
              <a:t>черлідерок</a:t>
            </a:r>
            <a:endParaRPr lang="uk-UA" sz="4374" b="1" dirty="0" smtClean="0">
              <a:solidFill>
                <a:srgbClr val="FF726D"/>
              </a:solidFill>
              <a:ea typeface="Inconsolata" pitchFamily="34" charset="-122"/>
            </a:endParaRPr>
          </a:p>
          <a:p>
            <a:pPr marL="0" indent="0">
              <a:lnSpc>
                <a:spcPts val="5468"/>
              </a:lnSpc>
              <a:buNone/>
            </a:pPr>
            <a:r>
              <a:rPr lang="uk-UA" sz="4374" b="1" dirty="0" smtClean="0">
                <a:solidFill>
                  <a:srgbClr val="FF726D"/>
                </a:solidFill>
                <a:ea typeface="Inconsolata" pitchFamily="34" charset="-122"/>
              </a:rPr>
              <a:t>«</a:t>
            </a:r>
            <a:r>
              <a:rPr lang="en-US" sz="4374" b="1" dirty="0" smtClean="0">
                <a:solidFill>
                  <a:srgbClr val="FF726D"/>
                </a:solidFill>
                <a:ea typeface="Inconsolata" pitchFamily="34" charset="-122"/>
              </a:rPr>
              <a:t>Lady in green</a:t>
            </a:r>
            <a:r>
              <a:rPr lang="uk-UA" sz="4374" b="1" dirty="0" smtClean="0">
                <a:solidFill>
                  <a:srgbClr val="FF726D"/>
                </a:solidFill>
                <a:ea typeface="Inconsolata" pitchFamily="34" charset="-122"/>
              </a:rPr>
              <a:t>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49" y="3111285"/>
            <a:ext cx="6323309" cy="474248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384511"/>
            <a:ext cx="6936714" cy="52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564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0C17"/>
          </a:solidFill>
          <a:ln/>
        </p:spPr>
        <p:txBody>
          <a:bodyPr/>
          <a:lstStyle/>
          <a:p>
            <a:endParaRPr lang="uk-UA"/>
          </a:p>
        </p:txBody>
      </p:sp>
      <p:sp>
        <p:nvSpPr>
          <p:cNvPr id="2" name="Text 2"/>
          <p:cNvSpPr/>
          <p:nvPr/>
        </p:nvSpPr>
        <p:spPr>
          <a:xfrm>
            <a:off x="296915" y="384511"/>
            <a:ext cx="8893580" cy="152178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uk-UA" sz="4374" b="1" dirty="0" smtClean="0">
                <a:solidFill>
                  <a:srgbClr val="FF726D"/>
                </a:solidFill>
                <a:ea typeface="Inconsolata" pitchFamily="34" charset="-122"/>
              </a:rPr>
              <a:t>Робота із молодшими школярами</a:t>
            </a:r>
          </a:p>
          <a:p>
            <a:pPr marL="0" indent="0">
              <a:lnSpc>
                <a:spcPts val="5468"/>
              </a:lnSpc>
              <a:buNone/>
            </a:pPr>
            <a:r>
              <a:rPr lang="uk-UA" sz="4374" b="1" dirty="0" smtClean="0">
                <a:solidFill>
                  <a:srgbClr val="FF726D"/>
                </a:solidFill>
                <a:ea typeface="Inconsolata" pitchFamily="34" charset="-122"/>
              </a:rPr>
              <a:t>«Веселі перерви»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907" b="9835"/>
          <a:stretch/>
        </p:blipFill>
        <p:spPr>
          <a:xfrm>
            <a:off x="7043101" y="3727343"/>
            <a:ext cx="6362932" cy="38978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2786" y="2975677"/>
            <a:ext cx="4510007" cy="499045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748632" y="2452456"/>
            <a:ext cx="758729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https://www.facebook.com/share/r/Wm45dJpPQ8XqhNK</a:t>
            </a:r>
            <a:r>
              <a:rPr lang="en-US" sz="2400" dirty="0"/>
              <a:t>A</a:t>
            </a:r>
            <a:r>
              <a:rPr lang="en-US" sz="2800" dirty="0"/>
              <a:t>/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364262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61993" y="0"/>
            <a:ext cx="14630400" cy="8229600"/>
          </a:xfrm>
          <a:prstGeom prst="rect">
            <a:avLst/>
          </a:prstGeom>
          <a:solidFill>
            <a:srgbClr val="110C17"/>
          </a:solidFill>
          <a:ln/>
        </p:spPr>
        <p:txBody>
          <a:bodyPr/>
          <a:lstStyle/>
          <a:p>
            <a:endParaRPr lang="uk-UA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596" y="4156129"/>
            <a:ext cx="2822629" cy="376350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6061" y="2116234"/>
            <a:ext cx="4170981" cy="55613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8014" y="4056681"/>
            <a:ext cx="3363131" cy="389136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930" y="255349"/>
            <a:ext cx="5327557" cy="3549485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6232766" y="260523"/>
            <a:ext cx="8092834" cy="185571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uk-UA" sz="4374" b="1" dirty="0" smtClean="0">
                <a:solidFill>
                  <a:srgbClr val="FF726D"/>
                </a:solidFill>
                <a:ea typeface="Inconsolata" pitchFamily="34" charset="-122"/>
              </a:rPr>
              <a:t>Співпраця із «Молодіжним </a:t>
            </a:r>
          </a:p>
          <a:p>
            <a:pPr marL="0" indent="0">
              <a:lnSpc>
                <a:spcPts val="5468"/>
              </a:lnSpc>
              <a:buNone/>
            </a:pPr>
            <a:r>
              <a:rPr lang="uk-UA" sz="4374" b="1" dirty="0" smtClean="0">
                <a:solidFill>
                  <a:srgbClr val="FF726D"/>
                </a:solidFill>
                <a:ea typeface="Inconsolata" pitchFamily="34" charset="-122"/>
              </a:rPr>
              <a:t>центром. Хирів» </a:t>
            </a:r>
            <a:endParaRPr lang="en-US" sz="4374" dirty="0"/>
          </a:p>
        </p:txBody>
      </p:sp>
    </p:spTree>
    <p:extLst>
      <p:ext uri="{BB962C8B-B14F-4D97-AF65-F5344CB8AC3E}">
        <p14:creationId xmlns:p14="http://schemas.microsoft.com/office/powerpoint/2010/main" val="87341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0C17"/>
          </a:solidFill>
          <a:ln/>
        </p:spPr>
        <p:txBody>
          <a:bodyPr/>
          <a:lstStyle/>
          <a:p>
            <a:r>
              <a:rPr lang="en-US" dirty="0"/>
              <a:t>https://www.facebook.com/share/p/VWX7EsuQrMujopKc/</a:t>
            </a:r>
            <a:endParaRPr lang="uk-UA" dirty="0"/>
          </a:p>
        </p:txBody>
      </p:sp>
      <p:sp>
        <p:nvSpPr>
          <p:cNvPr id="3" name="Text 2"/>
          <p:cNvSpPr/>
          <p:nvPr/>
        </p:nvSpPr>
        <p:spPr>
          <a:xfrm>
            <a:off x="654516" y="609876"/>
            <a:ext cx="6125541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uk-UA" sz="4374" b="1" dirty="0" smtClean="0">
                <a:solidFill>
                  <a:srgbClr val="FF726D"/>
                </a:solidFill>
                <a:ea typeface="Inconsolata" pitchFamily="34" charset="-122"/>
              </a:rPr>
              <a:t>Участь у </a:t>
            </a:r>
            <a:r>
              <a:rPr lang="uk-UA" sz="4374" b="1" dirty="0" err="1" smtClean="0">
                <a:solidFill>
                  <a:srgbClr val="FF726D"/>
                </a:solidFill>
                <a:ea typeface="Inconsolata" pitchFamily="34" charset="-122"/>
              </a:rPr>
              <a:t>проєктах</a:t>
            </a:r>
            <a:endParaRPr lang="en-US" sz="4374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0074" y="2689230"/>
            <a:ext cx="3754465" cy="500595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6921" y="957062"/>
            <a:ext cx="4277533" cy="53404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78" b="29196"/>
          <a:stretch/>
        </p:blipFill>
        <p:spPr>
          <a:xfrm>
            <a:off x="654516" y="1671233"/>
            <a:ext cx="4871026" cy="283619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098071" y="186262"/>
            <a:ext cx="75176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https://www.facebook.com/share/p/VWX7EsuQrMujopKc</a:t>
            </a:r>
            <a:r>
              <a:rPr lang="en-US" dirty="0"/>
              <a:t>/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59405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0C17"/>
          </a:solidFill>
          <a:ln/>
        </p:spPr>
        <p:txBody>
          <a:bodyPr/>
          <a:lstStyle/>
          <a:p>
            <a:endParaRPr lang="uk-UA" dirty="0"/>
          </a:p>
        </p:txBody>
      </p:sp>
      <p:sp>
        <p:nvSpPr>
          <p:cNvPr id="3" name="Text 2"/>
          <p:cNvSpPr/>
          <p:nvPr/>
        </p:nvSpPr>
        <p:spPr>
          <a:xfrm>
            <a:off x="296915" y="384510"/>
            <a:ext cx="8893580" cy="235868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uk-UA" sz="4374" b="1" dirty="0" smtClean="0">
                <a:solidFill>
                  <a:srgbClr val="FF726D"/>
                </a:solidFill>
                <a:ea typeface="Inconsolata" pitchFamily="34" charset="-122"/>
              </a:rPr>
              <a:t>Участь у міських заходах</a:t>
            </a:r>
          </a:p>
          <a:p>
            <a:pPr>
              <a:lnSpc>
                <a:spcPts val="5468"/>
              </a:lnSpc>
            </a:pPr>
            <a:r>
              <a:rPr lang="en-US" b="1" dirty="0">
                <a:solidFill>
                  <a:srgbClr val="FF726D"/>
                </a:solidFill>
                <a:ea typeface="Inconsolata" pitchFamily="34" charset="-122"/>
                <a:hlinkClick r:id="rId2"/>
              </a:rPr>
              <a:t>https://</a:t>
            </a:r>
            <a:r>
              <a:rPr lang="en-US" b="1" dirty="0" smtClean="0">
                <a:solidFill>
                  <a:srgbClr val="FF726D"/>
                </a:solidFill>
                <a:ea typeface="Inconsolata" pitchFamily="34" charset="-122"/>
                <a:hlinkClick r:id="rId2"/>
              </a:rPr>
              <a:t>www.facebook.com/shkola.hyriv?locale=uk_UA</a:t>
            </a:r>
            <a:endParaRPr lang="uk-UA" b="1" dirty="0" smtClean="0">
              <a:solidFill>
                <a:srgbClr val="FF726D"/>
              </a:solidFill>
              <a:ea typeface="Inconsolata" pitchFamily="34" charset="-122"/>
            </a:endParaRPr>
          </a:p>
          <a:p>
            <a:pPr>
              <a:lnSpc>
                <a:spcPts val="5468"/>
              </a:lnSpc>
            </a:pPr>
            <a:endParaRPr lang="uk-UA" b="1" dirty="0" smtClean="0">
              <a:solidFill>
                <a:srgbClr val="FF726D"/>
              </a:solidFill>
              <a:ea typeface="Inconsolata" pitchFamily="34" charset="-122"/>
            </a:endParaRPr>
          </a:p>
          <a:p>
            <a:pPr>
              <a:lnSpc>
                <a:spcPts val="5468"/>
              </a:lnSpc>
            </a:pPr>
            <a:endParaRPr lang="uk-UA" b="1" dirty="0" smtClean="0">
              <a:solidFill>
                <a:srgbClr val="FF726D"/>
              </a:solidFill>
              <a:ea typeface="Inconsolata" pitchFamily="34" charset="-122"/>
            </a:endParaRPr>
          </a:p>
          <a:p>
            <a:pPr>
              <a:lnSpc>
                <a:spcPts val="5468"/>
              </a:lnSpc>
            </a:pPr>
            <a:endParaRPr lang="uk-UA" b="1" dirty="0" smtClean="0">
              <a:solidFill>
                <a:srgbClr val="FF726D"/>
              </a:solidFill>
              <a:ea typeface="Inconsolata" pitchFamily="34" charset="-12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9033" y="1175832"/>
            <a:ext cx="3918624" cy="29389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64" b="21845"/>
          <a:stretch/>
        </p:blipFill>
        <p:spPr>
          <a:xfrm>
            <a:off x="6493789" y="4480931"/>
            <a:ext cx="3142359" cy="31771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3010" y="649023"/>
            <a:ext cx="4637390" cy="274234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801" y="1994001"/>
            <a:ext cx="4871558" cy="274329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326" y="4959132"/>
            <a:ext cx="3082688" cy="3097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9329" y="3884889"/>
            <a:ext cx="3421328" cy="4369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836695" y="7687168"/>
            <a:ext cx="5433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https://www.facebook.com/share/v/Tkrfzd4vec62Lun9</a:t>
            </a:r>
            <a:r>
              <a:rPr lang="en-US" dirty="0"/>
              <a:t>/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01834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xmlns="" id="{F13EB108-6534-5FE5-8B9F-C31E1D372EA2}"/>
              </a:ext>
            </a:extLst>
          </p:cNvPr>
          <p:cNvSpPr/>
          <p:nvPr/>
        </p:nvSpPr>
        <p:spPr>
          <a:xfrm>
            <a:off x="0" y="-681926"/>
            <a:ext cx="14630400" cy="8911526"/>
          </a:xfrm>
          <a:prstGeom prst="rect">
            <a:avLst/>
          </a:prstGeom>
          <a:solidFill>
            <a:srgbClr val="0C0C0C"/>
          </a:solidFill>
          <a:ln w="13811">
            <a:solidFill>
              <a:srgbClr val="565151"/>
            </a:solidFill>
            <a:prstDash val="solid"/>
          </a:ln>
        </p:spPr>
        <p:txBody>
          <a:bodyPr/>
          <a:lstStyle/>
          <a:p>
            <a:r>
              <a:rPr lang="en-US" dirty="0"/>
              <a:t>https://www.facebook.com/shkola.hyriv?locale=uk_UA</a:t>
            </a:r>
            <a:endParaRPr lang="uk-UA" dirty="0"/>
          </a:p>
        </p:txBody>
      </p:sp>
      <p:pic>
        <p:nvPicPr>
          <p:cNvPr id="3" name="Image 1" descr="preencoded.png">
            <a:extLst>
              <a:ext uri="{FF2B5EF4-FFF2-40B4-BE49-F238E27FC236}">
                <a16:creationId xmlns:a16="http://schemas.microsoft.com/office/drawing/2014/main" xmlns="" id="{06018C2E-76A9-AF57-C475-E2C5F99029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1824"/>
            <a:ext cx="4251158" cy="801777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819973" y="759417"/>
            <a:ext cx="645762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 smtClean="0">
                <a:solidFill>
                  <a:schemeClr val="bg1"/>
                </a:solidFill>
              </a:rPr>
              <a:t>Нехай наша праця стане маленьким камінцем у фундаменті великої ПЕРЕМОГИ</a:t>
            </a:r>
            <a:r>
              <a:rPr lang="uk-UA" sz="5400" dirty="0" smtClean="0"/>
              <a:t> </a:t>
            </a:r>
            <a:endParaRPr lang="uk-UA" sz="5400" dirty="0"/>
          </a:p>
        </p:txBody>
      </p:sp>
    </p:spTree>
    <p:extLst>
      <p:ext uri="{BB962C8B-B14F-4D97-AF65-F5344CB8AC3E}">
        <p14:creationId xmlns:p14="http://schemas.microsoft.com/office/powerpoint/2010/main" val="901773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0C17"/>
          </a:solidFill>
          <a:ln/>
        </p:spPr>
        <p:txBody>
          <a:bodyPr/>
          <a:lstStyle/>
          <a:p>
            <a:endParaRPr lang="uk-UA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41631"/>
          </a:solidFill>
          <a:ln/>
        </p:spPr>
        <p:txBody>
          <a:bodyPr/>
          <a:lstStyle/>
          <a:p>
            <a:endParaRPr lang="uk-UA"/>
          </a:p>
        </p:txBody>
      </p:sp>
      <p:sp>
        <p:nvSpPr>
          <p:cNvPr id="4" name="Text 2"/>
          <p:cNvSpPr/>
          <p:nvPr/>
        </p:nvSpPr>
        <p:spPr>
          <a:xfrm>
            <a:off x="2037993" y="36506"/>
            <a:ext cx="7536180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dirty="0">
                <a:solidFill>
                  <a:schemeClr val="accent6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Організація та структура</a:t>
            </a:r>
            <a:endParaRPr lang="en-US" sz="4374" dirty="0">
              <a:solidFill>
                <a:schemeClr val="accent6"/>
              </a:solidFill>
            </a:endParaRPr>
          </a:p>
        </p:txBody>
      </p:sp>
      <p:sp>
        <p:nvSpPr>
          <p:cNvPr id="5" name="Shape 3"/>
          <p:cNvSpPr/>
          <p:nvPr/>
        </p:nvSpPr>
        <p:spPr>
          <a:xfrm>
            <a:off x="2017275" y="1561536"/>
            <a:ext cx="5166122" cy="1635562"/>
          </a:xfrm>
          <a:prstGeom prst="roundRect">
            <a:avLst>
              <a:gd name="adj" fmla="val 4076"/>
            </a:avLst>
          </a:prstGeom>
          <a:solidFill>
            <a:srgbClr val="312140"/>
          </a:solidFill>
          <a:ln/>
        </p:spPr>
        <p:txBody>
          <a:bodyPr/>
          <a:lstStyle/>
          <a:p>
            <a:endParaRPr lang="uk-UA"/>
          </a:p>
        </p:txBody>
      </p:sp>
      <p:sp>
        <p:nvSpPr>
          <p:cNvPr id="6" name="Text 4"/>
          <p:cNvSpPr/>
          <p:nvPr/>
        </p:nvSpPr>
        <p:spPr>
          <a:xfrm>
            <a:off x="2685976" y="2031647"/>
            <a:ext cx="4209481" cy="87655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uk-UA" sz="3600" b="1" dirty="0">
                <a:solidFill>
                  <a:srgbClr val="FF726D"/>
                </a:solidFill>
                <a:ea typeface="Inconsolata" pitchFamily="34" charset="-122"/>
              </a:rPr>
              <a:t>Голова учнівського </a:t>
            </a:r>
          </a:p>
          <a:p>
            <a:pPr marL="0" indent="0">
              <a:lnSpc>
                <a:spcPts val="2734"/>
              </a:lnSpc>
              <a:buNone/>
            </a:pPr>
            <a:r>
              <a:rPr lang="uk-UA" sz="3600" b="1" dirty="0">
                <a:solidFill>
                  <a:srgbClr val="FF726D"/>
                </a:solidFill>
                <a:ea typeface="Inconsolata" pitchFamily="34" charset="-122"/>
              </a:rPr>
              <a:t>парламенту</a:t>
            </a:r>
            <a:endParaRPr lang="en-US" sz="3600" dirty="0"/>
          </a:p>
        </p:txBody>
      </p:sp>
      <p:sp>
        <p:nvSpPr>
          <p:cNvPr id="8" name="Shape 6"/>
          <p:cNvSpPr/>
          <p:nvPr/>
        </p:nvSpPr>
        <p:spPr>
          <a:xfrm>
            <a:off x="7636204" y="889746"/>
            <a:ext cx="4048496" cy="1564500"/>
          </a:xfrm>
          <a:prstGeom prst="roundRect">
            <a:avLst>
              <a:gd name="adj" fmla="val 4076"/>
            </a:avLst>
          </a:prstGeom>
          <a:solidFill>
            <a:srgbClr val="312140"/>
          </a:solidFill>
          <a:ln/>
        </p:spPr>
        <p:txBody>
          <a:bodyPr/>
          <a:lstStyle/>
          <a:p>
            <a:endParaRPr lang="uk-UA"/>
          </a:p>
        </p:txBody>
      </p:sp>
      <p:sp>
        <p:nvSpPr>
          <p:cNvPr id="9" name="Text 7"/>
          <p:cNvSpPr/>
          <p:nvPr/>
        </p:nvSpPr>
        <p:spPr>
          <a:xfrm>
            <a:off x="7278844" y="1462390"/>
            <a:ext cx="4763217" cy="630007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734"/>
              </a:lnSpc>
              <a:buNone/>
            </a:pPr>
            <a:r>
              <a:rPr lang="uk-UA" sz="3600" b="1" dirty="0">
                <a:solidFill>
                  <a:srgbClr val="FF726D"/>
                </a:solidFill>
                <a:ea typeface="Inconsolata" pitchFamily="34" charset="-122"/>
              </a:rPr>
              <a:t>Центр «Волонтери»</a:t>
            </a:r>
            <a:endParaRPr lang="en-US" sz="3600" dirty="0"/>
          </a:p>
        </p:txBody>
      </p:sp>
      <p:sp>
        <p:nvSpPr>
          <p:cNvPr id="11" name="Shape 9"/>
          <p:cNvSpPr/>
          <p:nvPr/>
        </p:nvSpPr>
        <p:spPr>
          <a:xfrm>
            <a:off x="2017275" y="3563604"/>
            <a:ext cx="5166122" cy="1635562"/>
          </a:xfrm>
          <a:prstGeom prst="roundRect">
            <a:avLst>
              <a:gd name="adj" fmla="val 4076"/>
            </a:avLst>
          </a:prstGeom>
          <a:solidFill>
            <a:srgbClr val="312140"/>
          </a:solidFill>
          <a:ln/>
        </p:spPr>
        <p:txBody>
          <a:bodyPr/>
          <a:lstStyle/>
          <a:p>
            <a:endParaRPr lang="uk-UA"/>
          </a:p>
        </p:txBody>
      </p:sp>
      <p:sp>
        <p:nvSpPr>
          <p:cNvPr id="12" name="Text 10"/>
          <p:cNvSpPr/>
          <p:nvPr/>
        </p:nvSpPr>
        <p:spPr>
          <a:xfrm>
            <a:off x="3447215" y="4187010"/>
            <a:ext cx="2687004" cy="756227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uk-UA" sz="3600" b="1" dirty="0">
                <a:solidFill>
                  <a:srgbClr val="FF726D"/>
                </a:solidFill>
                <a:ea typeface="Inconsolata" pitchFamily="34" charset="-122"/>
              </a:rPr>
              <a:t>Заступник</a:t>
            </a:r>
          </a:p>
        </p:txBody>
      </p:sp>
      <p:sp>
        <p:nvSpPr>
          <p:cNvPr id="14" name="Shape 12"/>
          <p:cNvSpPr/>
          <p:nvPr/>
        </p:nvSpPr>
        <p:spPr>
          <a:xfrm>
            <a:off x="2017275" y="5561053"/>
            <a:ext cx="5166122" cy="1635562"/>
          </a:xfrm>
          <a:prstGeom prst="roundRect">
            <a:avLst>
              <a:gd name="adj" fmla="val 4076"/>
            </a:avLst>
          </a:prstGeom>
          <a:solidFill>
            <a:srgbClr val="312140"/>
          </a:solidFill>
          <a:ln/>
        </p:spPr>
        <p:txBody>
          <a:bodyPr/>
          <a:lstStyle/>
          <a:p>
            <a:endParaRPr lang="uk-UA"/>
          </a:p>
        </p:txBody>
      </p:sp>
      <p:sp>
        <p:nvSpPr>
          <p:cNvPr id="15" name="Text 13"/>
          <p:cNvSpPr/>
          <p:nvPr/>
        </p:nvSpPr>
        <p:spPr>
          <a:xfrm>
            <a:off x="3489364" y="6234061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uk-UA" sz="3600" b="1" dirty="0">
                <a:solidFill>
                  <a:srgbClr val="FF726D"/>
                </a:solidFill>
                <a:ea typeface="Inconsolata" pitchFamily="34" charset="-122"/>
              </a:rPr>
              <a:t>Секретар</a:t>
            </a:r>
          </a:p>
        </p:txBody>
      </p:sp>
      <p:sp>
        <p:nvSpPr>
          <p:cNvPr id="38" name="Shape 6">
            <a:extLst>
              <a:ext uri="{FF2B5EF4-FFF2-40B4-BE49-F238E27FC236}">
                <a16:creationId xmlns:a16="http://schemas.microsoft.com/office/drawing/2014/main" xmlns="" id="{D3EAEB81-9546-0F85-B658-E2C55AF63AD6}"/>
              </a:ext>
            </a:extLst>
          </p:cNvPr>
          <p:cNvSpPr/>
          <p:nvPr/>
        </p:nvSpPr>
        <p:spPr>
          <a:xfrm>
            <a:off x="7641191" y="2744439"/>
            <a:ext cx="4048496" cy="1564500"/>
          </a:xfrm>
          <a:prstGeom prst="roundRect">
            <a:avLst>
              <a:gd name="adj" fmla="val 4076"/>
            </a:avLst>
          </a:prstGeom>
          <a:solidFill>
            <a:srgbClr val="312140"/>
          </a:solidFill>
          <a:ln/>
        </p:spPr>
        <p:txBody>
          <a:bodyPr/>
          <a:lstStyle/>
          <a:p>
            <a:endParaRPr lang="uk-UA"/>
          </a:p>
        </p:txBody>
      </p:sp>
      <p:sp>
        <p:nvSpPr>
          <p:cNvPr id="32" name="Text 10">
            <a:extLst>
              <a:ext uri="{FF2B5EF4-FFF2-40B4-BE49-F238E27FC236}">
                <a16:creationId xmlns:a16="http://schemas.microsoft.com/office/drawing/2014/main" xmlns="" id="{D0E80C94-789E-3F3A-9C5C-935AC4CFE781}"/>
              </a:ext>
            </a:extLst>
          </p:cNvPr>
          <p:cNvSpPr/>
          <p:nvPr/>
        </p:nvSpPr>
        <p:spPr>
          <a:xfrm>
            <a:off x="8028940" y="3366394"/>
            <a:ext cx="239268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uk-UA" sz="3600" b="1" dirty="0">
                <a:solidFill>
                  <a:srgbClr val="FF726D"/>
                </a:solidFill>
                <a:ea typeface="Inconsolata" pitchFamily="34" charset="-122"/>
              </a:rPr>
              <a:t>Центр «Феміда»</a:t>
            </a:r>
          </a:p>
        </p:txBody>
      </p:sp>
      <p:sp>
        <p:nvSpPr>
          <p:cNvPr id="39" name="Shape 6">
            <a:extLst>
              <a:ext uri="{FF2B5EF4-FFF2-40B4-BE49-F238E27FC236}">
                <a16:creationId xmlns:a16="http://schemas.microsoft.com/office/drawing/2014/main" xmlns="" id="{576FFB8C-B028-76BC-31EF-A822542503A4}"/>
              </a:ext>
            </a:extLst>
          </p:cNvPr>
          <p:cNvSpPr/>
          <p:nvPr/>
        </p:nvSpPr>
        <p:spPr>
          <a:xfrm>
            <a:off x="7636204" y="4605210"/>
            <a:ext cx="4048496" cy="1564500"/>
          </a:xfrm>
          <a:prstGeom prst="roundRect">
            <a:avLst>
              <a:gd name="adj" fmla="val 4076"/>
            </a:avLst>
          </a:prstGeom>
          <a:solidFill>
            <a:srgbClr val="312140"/>
          </a:solidFill>
          <a:ln/>
        </p:spPr>
        <p:txBody>
          <a:bodyPr/>
          <a:lstStyle/>
          <a:p>
            <a:endParaRPr lang="uk-UA"/>
          </a:p>
        </p:txBody>
      </p:sp>
      <p:sp>
        <p:nvSpPr>
          <p:cNvPr id="33" name="Text 10">
            <a:extLst>
              <a:ext uri="{FF2B5EF4-FFF2-40B4-BE49-F238E27FC236}">
                <a16:creationId xmlns:a16="http://schemas.microsoft.com/office/drawing/2014/main" xmlns="" id="{665FB733-EECD-020C-04FB-9676F9E6A1B9}"/>
              </a:ext>
            </a:extLst>
          </p:cNvPr>
          <p:cNvSpPr/>
          <p:nvPr/>
        </p:nvSpPr>
        <p:spPr>
          <a:xfrm>
            <a:off x="7929503" y="5245684"/>
            <a:ext cx="239268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uk-UA" sz="3600" b="1" dirty="0">
                <a:solidFill>
                  <a:srgbClr val="FF726D"/>
                </a:solidFill>
                <a:ea typeface="Inconsolata" pitchFamily="34" charset="-122"/>
              </a:rPr>
              <a:t>Центр «Дозвілля»</a:t>
            </a:r>
          </a:p>
        </p:txBody>
      </p:sp>
      <p:sp>
        <p:nvSpPr>
          <p:cNvPr id="40" name="Shape 6">
            <a:extLst>
              <a:ext uri="{FF2B5EF4-FFF2-40B4-BE49-F238E27FC236}">
                <a16:creationId xmlns:a16="http://schemas.microsoft.com/office/drawing/2014/main" xmlns="" id="{6F9442C0-1C42-8521-6416-E6B11EC196BD}"/>
              </a:ext>
            </a:extLst>
          </p:cNvPr>
          <p:cNvSpPr/>
          <p:nvPr/>
        </p:nvSpPr>
        <p:spPr>
          <a:xfrm>
            <a:off x="7641191" y="6459903"/>
            <a:ext cx="4048496" cy="1564500"/>
          </a:xfrm>
          <a:prstGeom prst="roundRect">
            <a:avLst>
              <a:gd name="adj" fmla="val 4076"/>
            </a:avLst>
          </a:prstGeom>
          <a:solidFill>
            <a:srgbClr val="312140"/>
          </a:solidFill>
          <a:ln/>
        </p:spPr>
        <p:txBody>
          <a:bodyPr/>
          <a:lstStyle/>
          <a:p>
            <a:endParaRPr lang="uk-UA"/>
          </a:p>
        </p:txBody>
      </p:sp>
      <p:sp>
        <p:nvSpPr>
          <p:cNvPr id="37" name="Text 10">
            <a:extLst>
              <a:ext uri="{FF2B5EF4-FFF2-40B4-BE49-F238E27FC236}">
                <a16:creationId xmlns:a16="http://schemas.microsoft.com/office/drawing/2014/main" xmlns="" id="{7537FECB-2000-BAD4-25F4-C35A3F48F202}"/>
              </a:ext>
            </a:extLst>
          </p:cNvPr>
          <p:cNvSpPr/>
          <p:nvPr/>
        </p:nvSpPr>
        <p:spPr>
          <a:xfrm>
            <a:off x="7929503" y="7101107"/>
            <a:ext cx="239268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uk-UA" sz="3600" b="1" dirty="0">
                <a:solidFill>
                  <a:srgbClr val="FF726D"/>
                </a:solidFill>
                <a:ea typeface="Inconsolata" pitchFamily="34" charset="-122"/>
              </a:rPr>
              <a:t>Центр «Промінь»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0C17"/>
          </a:solidFill>
          <a:ln/>
        </p:spPr>
        <p:txBody>
          <a:bodyPr/>
          <a:lstStyle/>
          <a:p>
            <a:endParaRPr lang="uk-UA"/>
          </a:p>
        </p:txBody>
      </p:sp>
      <p:sp>
        <p:nvSpPr>
          <p:cNvPr id="3" name="Shape 1"/>
          <p:cNvSpPr/>
          <p:nvPr/>
        </p:nvSpPr>
        <p:spPr>
          <a:xfrm>
            <a:off x="1289730" y="554704"/>
            <a:ext cx="13189058" cy="7144718"/>
          </a:xfrm>
          <a:prstGeom prst="rect">
            <a:avLst/>
          </a:prstGeom>
          <a:solidFill>
            <a:srgbClr val="241631"/>
          </a:solidFill>
          <a:ln/>
        </p:spPr>
        <p:txBody>
          <a:bodyPr/>
          <a:lstStyle/>
          <a:p>
            <a:endParaRPr lang="uk-UA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8693"/>
            <a:ext cx="1875295" cy="801262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875295" y="3006671"/>
            <a:ext cx="12290155" cy="500595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4872"/>
              </a:lnSpc>
              <a:buNone/>
            </a:pPr>
            <a:r>
              <a:rPr lang="en-US" sz="3898" b="1" dirty="0">
                <a:solidFill>
                  <a:schemeClr val="accent6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Функції та обов'язки учасників</a:t>
            </a:r>
            <a:endParaRPr lang="en-US" sz="3898" dirty="0">
              <a:solidFill>
                <a:schemeClr val="accent6"/>
              </a:solidFill>
            </a:endParaRPr>
          </a:p>
        </p:txBody>
      </p:sp>
      <p:sp>
        <p:nvSpPr>
          <p:cNvPr id="6" name="Shape 3"/>
          <p:cNvSpPr/>
          <p:nvPr/>
        </p:nvSpPr>
        <p:spPr>
          <a:xfrm>
            <a:off x="7302818" y="3935254"/>
            <a:ext cx="24646" cy="3749635"/>
          </a:xfrm>
          <a:prstGeom prst="rect">
            <a:avLst/>
          </a:prstGeom>
          <a:solidFill>
            <a:srgbClr val="FF6680"/>
          </a:solidFill>
          <a:ln/>
        </p:spPr>
        <p:txBody>
          <a:bodyPr/>
          <a:lstStyle/>
          <a:p>
            <a:endParaRPr lang="uk-UA"/>
          </a:p>
        </p:txBody>
      </p:sp>
      <p:sp>
        <p:nvSpPr>
          <p:cNvPr id="7" name="Shape 4"/>
          <p:cNvSpPr/>
          <p:nvPr/>
        </p:nvSpPr>
        <p:spPr>
          <a:xfrm>
            <a:off x="7537787" y="4300240"/>
            <a:ext cx="692944" cy="24646"/>
          </a:xfrm>
          <a:prstGeom prst="rect">
            <a:avLst/>
          </a:prstGeom>
          <a:solidFill>
            <a:srgbClr val="FF6680"/>
          </a:solidFill>
          <a:ln/>
        </p:spPr>
        <p:txBody>
          <a:bodyPr/>
          <a:lstStyle/>
          <a:p>
            <a:endParaRPr lang="uk-UA"/>
          </a:p>
        </p:txBody>
      </p:sp>
      <p:sp>
        <p:nvSpPr>
          <p:cNvPr id="8" name="Shape 5"/>
          <p:cNvSpPr/>
          <p:nvPr/>
        </p:nvSpPr>
        <p:spPr>
          <a:xfrm>
            <a:off x="7092375" y="4089916"/>
            <a:ext cx="445413" cy="445413"/>
          </a:xfrm>
          <a:prstGeom prst="roundRect">
            <a:avLst>
              <a:gd name="adj" fmla="val 13336"/>
            </a:avLst>
          </a:prstGeom>
          <a:solidFill>
            <a:srgbClr val="312140"/>
          </a:solidFill>
          <a:ln/>
        </p:spPr>
        <p:txBody>
          <a:bodyPr/>
          <a:lstStyle/>
          <a:p>
            <a:endParaRPr lang="uk-UA"/>
          </a:p>
        </p:txBody>
      </p:sp>
      <p:sp>
        <p:nvSpPr>
          <p:cNvPr id="9" name="Text 6"/>
          <p:cNvSpPr/>
          <p:nvPr/>
        </p:nvSpPr>
        <p:spPr>
          <a:xfrm>
            <a:off x="7238821" y="4127063"/>
            <a:ext cx="152400" cy="37111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923"/>
              </a:lnSpc>
              <a:buNone/>
            </a:pPr>
            <a:r>
              <a:rPr lang="en-US" sz="2339" b="1" dirty="0">
                <a:solidFill>
                  <a:srgbClr val="FF726D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1</a:t>
            </a:r>
            <a:endParaRPr lang="en-US" sz="2339" dirty="0"/>
          </a:p>
        </p:txBody>
      </p:sp>
      <p:sp>
        <p:nvSpPr>
          <p:cNvPr id="10" name="Text 7"/>
          <p:cNvSpPr/>
          <p:nvPr/>
        </p:nvSpPr>
        <p:spPr>
          <a:xfrm>
            <a:off x="8404027" y="3775681"/>
            <a:ext cx="1979890" cy="30932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436"/>
              </a:lnSpc>
              <a:buNone/>
            </a:pPr>
            <a:r>
              <a:rPr lang="uk-UA" sz="1949" b="1" dirty="0" smtClean="0">
                <a:solidFill>
                  <a:srgbClr val="FF726D"/>
                </a:solidFill>
                <a:ea typeface="Inconsolata" pitchFamily="34" charset="-122"/>
              </a:rPr>
              <a:t>Голова учнівського парламенту та заступник</a:t>
            </a:r>
            <a:endParaRPr lang="en-US" sz="1949" dirty="0"/>
          </a:p>
        </p:txBody>
      </p:sp>
      <p:sp>
        <p:nvSpPr>
          <p:cNvPr id="11" name="Text 8"/>
          <p:cNvSpPr/>
          <p:nvPr/>
        </p:nvSpPr>
        <p:spPr>
          <a:xfrm>
            <a:off x="8404026" y="4089519"/>
            <a:ext cx="3613547" cy="95011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494"/>
              </a:lnSpc>
              <a:buNone/>
            </a:pPr>
            <a:r>
              <a:rPr lang="en-US" sz="1559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Забезпечує діяльність учнівського самоврядування та розвиток </a:t>
            </a:r>
            <a:r>
              <a:rPr lang="en-US" sz="1559" dirty="0" err="1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шкільної</a:t>
            </a:r>
            <a:r>
              <a:rPr lang="en-US" sz="1559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</a:t>
            </a:r>
            <a:r>
              <a:rPr lang="en-US" sz="1559" dirty="0" err="1" smtClean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спільноти</a:t>
            </a:r>
            <a:r>
              <a:rPr lang="uk-UA" sz="1559" dirty="0" smtClean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, взаємодіє із педагогічним колективом та дирекцією школи, громадськими організаціями.</a:t>
            </a:r>
            <a:endParaRPr lang="en-US" sz="1559" dirty="0"/>
          </a:p>
        </p:txBody>
      </p:sp>
      <p:sp>
        <p:nvSpPr>
          <p:cNvPr id="12" name="Shape 9"/>
          <p:cNvSpPr/>
          <p:nvPr/>
        </p:nvSpPr>
        <p:spPr>
          <a:xfrm>
            <a:off x="6399431" y="5290006"/>
            <a:ext cx="692944" cy="24646"/>
          </a:xfrm>
          <a:prstGeom prst="rect">
            <a:avLst/>
          </a:prstGeom>
          <a:solidFill>
            <a:srgbClr val="FF6680"/>
          </a:solidFill>
          <a:ln/>
        </p:spPr>
        <p:txBody>
          <a:bodyPr/>
          <a:lstStyle/>
          <a:p>
            <a:endParaRPr lang="uk-UA"/>
          </a:p>
        </p:txBody>
      </p:sp>
      <p:sp>
        <p:nvSpPr>
          <p:cNvPr id="13" name="Shape 10"/>
          <p:cNvSpPr/>
          <p:nvPr/>
        </p:nvSpPr>
        <p:spPr>
          <a:xfrm>
            <a:off x="7092375" y="5079683"/>
            <a:ext cx="445413" cy="445413"/>
          </a:xfrm>
          <a:prstGeom prst="roundRect">
            <a:avLst>
              <a:gd name="adj" fmla="val 13336"/>
            </a:avLst>
          </a:prstGeom>
          <a:solidFill>
            <a:srgbClr val="312140"/>
          </a:solidFill>
          <a:ln/>
        </p:spPr>
        <p:txBody>
          <a:bodyPr/>
          <a:lstStyle/>
          <a:p>
            <a:endParaRPr lang="uk-UA"/>
          </a:p>
        </p:txBody>
      </p:sp>
      <p:sp>
        <p:nvSpPr>
          <p:cNvPr id="14" name="Text 11"/>
          <p:cNvSpPr/>
          <p:nvPr/>
        </p:nvSpPr>
        <p:spPr>
          <a:xfrm>
            <a:off x="7238821" y="5116830"/>
            <a:ext cx="152400" cy="37111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923"/>
              </a:lnSpc>
              <a:buNone/>
            </a:pPr>
            <a:r>
              <a:rPr lang="en-US" sz="2339" b="1" dirty="0">
                <a:solidFill>
                  <a:srgbClr val="FF726D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2</a:t>
            </a:r>
            <a:endParaRPr lang="en-US" sz="2339" dirty="0"/>
          </a:p>
        </p:txBody>
      </p:sp>
      <p:sp>
        <p:nvSpPr>
          <p:cNvPr id="15" name="Text 12"/>
          <p:cNvSpPr/>
          <p:nvPr/>
        </p:nvSpPr>
        <p:spPr>
          <a:xfrm>
            <a:off x="10263843" y="6201166"/>
            <a:ext cx="1979890" cy="30932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r">
              <a:lnSpc>
                <a:spcPts val="2436"/>
              </a:lnSpc>
              <a:buNone/>
            </a:pPr>
            <a:r>
              <a:rPr lang="en-US" sz="1949" b="1" dirty="0" err="1" smtClean="0">
                <a:solidFill>
                  <a:srgbClr val="FF726D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Члени</a:t>
            </a:r>
            <a:r>
              <a:rPr lang="uk-UA" sz="1949" b="1" dirty="0" smtClean="0">
                <a:solidFill>
                  <a:srgbClr val="FF726D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учнівського парламенту</a:t>
            </a:r>
            <a:endParaRPr lang="en-US" sz="1949" dirty="0"/>
          </a:p>
        </p:txBody>
      </p:sp>
      <p:sp>
        <p:nvSpPr>
          <p:cNvPr id="16" name="Text 13"/>
          <p:cNvSpPr/>
          <p:nvPr/>
        </p:nvSpPr>
        <p:spPr>
          <a:xfrm>
            <a:off x="8230731" y="6729325"/>
            <a:ext cx="3613428" cy="95011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2494"/>
              </a:lnSpc>
              <a:buNone/>
            </a:pPr>
            <a:r>
              <a:rPr lang="en-US" sz="1559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Беруть участь в організації та проведенні заходів, ініціатив </a:t>
            </a:r>
            <a:r>
              <a:rPr lang="en-US" sz="1559" dirty="0" err="1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та</a:t>
            </a:r>
            <a:r>
              <a:rPr lang="en-US" sz="1559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</a:t>
            </a:r>
            <a:r>
              <a:rPr lang="en-US" sz="1559" dirty="0" err="1" smtClean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про</a:t>
            </a:r>
            <a:r>
              <a:rPr lang="uk-UA" sz="1559" dirty="0" err="1" smtClean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єк</a:t>
            </a:r>
            <a:r>
              <a:rPr lang="en-US" sz="1559" dirty="0" err="1" smtClean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тів</a:t>
            </a:r>
            <a:r>
              <a:rPr lang="en-US" sz="1559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. Відстоюють права учнів.</a:t>
            </a:r>
            <a:endParaRPr lang="en-US" sz="1559" dirty="0"/>
          </a:p>
        </p:txBody>
      </p:sp>
      <p:sp>
        <p:nvSpPr>
          <p:cNvPr id="17" name="Shape 14"/>
          <p:cNvSpPr/>
          <p:nvPr/>
        </p:nvSpPr>
        <p:spPr>
          <a:xfrm>
            <a:off x="7537787" y="6275844"/>
            <a:ext cx="692944" cy="24646"/>
          </a:xfrm>
          <a:prstGeom prst="rect">
            <a:avLst/>
          </a:prstGeom>
          <a:solidFill>
            <a:srgbClr val="FF6680"/>
          </a:solidFill>
          <a:ln/>
        </p:spPr>
        <p:txBody>
          <a:bodyPr/>
          <a:lstStyle/>
          <a:p>
            <a:endParaRPr lang="uk-UA"/>
          </a:p>
        </p:txBody>
      </p:sp>
      <p:sp>
        <p:nvSpPr>
          <p:cNvPr id="18" name="Shape 15"/>
          <p:cNvSpPr/>
          <p:nvPr/>
        </p:nvSpPr>
        <p:spPr>
          <a:xfrm>
            <a:off x="7092375" y="6065520"/>
            <a:ext cx="445413" cy="445413"/>
          </a:xfrm>
          <a:prstGeom prst="roundRect">
            <a:avLst>
              <a:gd name="adj" fmla="val 13336"/>
            </a:avLst>
          </a:prstGeom>
          <a:solidFill>
            <a:srgbClr val="312140"/>
          </a:solidFill>
          <a:ln/>
        </p:spPr>
        <p:txBody>
          <a:bodyPr/>
          <a:lstStyle/>
          <a:p>
            <a:endParaRPr lang="uk-UA"/>
          </a:p>
        </p:txBody>
      </p:sp>
      <p:sp>
        <p:nvSpPr>
          <p:cNvPr id="19" name="Text 16"/>
          <p:cNvSpPr/>
          <p:nvPr/>
        </p:nvSpPr>
        <p:spPr>
          <a:xfrm>
            <a:off x="7238821" y="6102668"/>
            <a:ext cx="152400" cy="37111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923"/>
              </a:lnSpc>
              <a:buNone/>
            </a:pPr>
            <a:r>
              <a:rPr lang="en-US" sz="2339" b="1" dirty="0">
                <a:solidFill>
                  <a:srgbClr val="FF726D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3</a:t>
            </a:r>
            <a:endParaRPr lang="en-US" sz="2339" dirty="0"/>
          </a:p>
        </p:txBody>
      </p:sp>
      <p:sp>
        <p:nvSpPr>
          <p:cNvPr id="20" name="Text 17"/>
          <p:cNvSpPr/>
          <p:nvPr/>
        </p:nvSpPr>
        <p:spPr>
          <a:xfrm>
            <a:off x="4077296" y="4819340"/>
            <a:ext cx="2148840" cy="30932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436"/>
              </a:lnSpc>
              <a:buNone/>
            </a:pPr>
            <a:r>
              <a:rPr lang="uk-UA" sz="1949" b="1" dirty="0" smtClean="0">
                <a:solidFill>
                  <a:srgbClr val="FF726D"/>
                </a:solidFill>
                <a:ea typeface="Inconsolata" pitchFamily="34" charset="-122"/>
              </a:rPr>
              <a:t>Голови центрів </a:t>
            </a:r>
            <a:endParaRPr lang="en-US" sz="1949" dirty="0"/>
          </a:p>
        </p:txBody>
      </p:sp>
      <p:sp>
        <p:nvSpPr>
          <p:cNvPr id="21" name="Text 18"/>
          <p:cNvSpPr/>
          <p:nvPr/>
        </p:nvSpPr>
        <p:spPr>
          <a:xfrm>
            <a:off x="2920889" y="5147931"/>
            <a:ext cx="3613547" cy="95011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494"/>
              </a:lnSpc>
              <a:buNone/>
            </a:pPr>
            <a:r>
              <a:rPr lang="uk-UA" sz="2400" dirty="0" smtClean="0">
                <a:solidFill>
                  <a:srgbClr val="DAD1E6"/>
                </a:solidFill>
                <a:ea typeface="Fira Sans" pitchFamily="34" charset="-122"/>
              </a:rPr>
              <a:t>Відповідають за організацію та роботу центрів </a:t>
            </a:r>
            <a:endParaRPr lang="en-US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6322" y="78693"/>
            <a:ext cx="4242502" cy="3671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7899" y="481263"/>
            <a:ext cx="14630400" cy="8229600"/>
          </a:xfrm>
          <a:prstGeom prst="rect">
            <a:avLst/>
          </a:prstGeom>
          <a:solidFill>
            <a:srgbClr val="110C17"/>
          </a:solidFill>
          <a:ln/>
        </p:spPr>
        <p:txBody>
          <a:bodyPr/>
          <a:lstStyle/>
          <a:p>
            <a:endParaRPr lang="uk-UA"/>
          </a:p>
        </p:txBody>
      </p:sp>
      <p:sp>
        <p:nvSpPr>
          <p:cNvPr id="3" name="Shape 1"/>
          <p:cNvSpPr/>
          <p:nvPr/>
        </p:nvSpPr>
        <p:spPr>
          <a:xfrm>
            <a:off x="-93080" y="-123171"/>
            <a:ext cx="14816440" cy="8834034"/>
          </a:xfrm>
          <a:prstGeom prst="rect">
            <a:avLst/>
          </a:prstGeom>
          <a:solidFill>
            <a:srgbClr val="241631"/>
          </a:solidFill>
          <a:ln/>
        </p:spPr>
        <p:txBody>
          <a:bodyPr/>
          <a:lstStyle/>
          <a:p>
            <a:endParaRPr lang="uk-UA" dirty="0"/>
          </a:p>
        </p:txBody>
      </p:sp>
      <p:sp>
        <p:nvSpPr>
          <p:cNvPr id="4" name="Text 2"/>
          <p:cNvSpPr/>
          <p:nvPr/>
        </p:nvSpPr>
        <p:spPr>
          <a:xfrm>
            <a:off x="1226463" y="1083191"/>
            <a:ext cx="6713220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uk-UA" sz="4374" b="1" dirty="0" smtClean="0">
                <a:solidFill>
                  <a:schemeClr val="accent6"/>
                </a:solidFill>
                <a:ea typeface="Inconsolata" pitchFamily="34" charset="-122"/>
              </a:rPr>
              <a:t>Керуємося такими нормативними документами</a:t>
            </a:r>
            <a:r>
              <a:rPr lang="en-US" sz="4374" b="1" dirty="0" smtClean="0">
                <a:solidFill>
                  <a:srgbClr val="FF726D"/>
                </a:solidFill>
                <a:ea typeface="Inconsolata" pitchFamily="34" charset="-122"/>
              </a:rPr>
              <a:t>:</a:t>
            </a:r>
            <a:endParaRPr lang="en-US" sz="4374" dirty="0"/>
          </a:p>
        </p:txBody>
      </p:sp>
      <p:sp>
        <p:nvSpPr>
          <p:cNvPr id="6" name="Text 3"/>
          <p:cNvSpPr/>
          <p:nvPr/>
        </p:nvSpPr>
        <p:spPr>
          <a:xfrm>
            <a:off x="2037993" y="4716780"/>
            <a:ext cx="254508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endParaRPr lang="en-US" sz="2187" dirty="0"/>
          </a:p>
        </p:txBody>
      </p:sp>
      <p:sp>
        <p:nvSpPr>
          <p:cNvPr id="9" name="Text 5"/>
          <p:cNvSpPr/>
          <p:nvPr/>
        </p:nvSpPr>
        <p:spPr>
          <a:xfrm>
            <a:off x="5667137" y="4716899"/>
            <a:ext cx="3296007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dirty="0" smtClean="0">
                <a:solidFill>
                  <a:srgbClr val="FF726D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</a:t>
            </a:r>
            <a:endParaRPr lang="en-US" sz="2187" dirty="0"/>
          </a:p>
        </p:txBody>
      </p:sp>
      <p:sp>
        <p:nvSpPr>
          <p:cNvPr id="12" name="Text 7"/>
          <p:cNvSpPr/>
          <p:nvPr/>
        </p:nvSpPr>
        <p:spPr>
          <a:xfrm>
            <a:off x="9296400" y="4716899"/>
            <a:ext cx="297942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dirty="0" smtClean="0">
                <a:solidFill>
                  <a:srgbClr val="FF726D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</a:t>
            </a:r>
            <a:endParaRPr lang="en-US" sz="2187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44" t="13163" r="14595" b="22597"/>
          <a:stretch/>
        </p:blipFill>
        <p:spPr>
          <a:xfrm rot="16200000">
            <a:off x="749765" y="2747789"/>
            <a:ext cx="3186392" cy="384066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620189" y="2728155"/>
            <a:ext cx="3186392" cy="387992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641624" y="2383967"/>
            <a:ext cx="3186393" cy="45683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0C17"/>
          </a:solidFill>
          <a:ln/>
        </p:spPr>
        <p:txBody>
          <a:bodyPr/>
          <a:lstStyle/>
          <a:p>
            <a:endParaRPr lang="uk-UA"/>
          </a:p>
        </p:txBody>
      </p:sp>
      <p:sp>
        <p:nvSpPr>
          <p:cNvPr id="3" name="Shape 1"/>
          <p:cNvSpPr/>
          <p:nvPr/>
        </p:nvSpPr>
        <p:spPr>
          <a:xfrm>
            <a:off x="27723" y="-144379"/>
            <a:ext cx="14630400" cy="8229600"/>
          </a:xfrm>
          <a:prstGeom prst="rect">
            <a:avLst/>
          </a:prstGeom>
          <a:solidFill>
            <a:srgbClr val="241631"/>
          </a:solidFill>
          <a:ln/>
        </p:spPr>
        <p:txBody>
          <a:bodyPr/>
          <a:lstStyle/>
          <a:p>
            <a:endParaRPr lang="uk-UA"/>
          </a:p>
        </p:txBody>
      </p:sp>
      <p:sp>
        <p:nvSpPr>
          <p:cNvPr id="5" name="Text 2"/>
          <p:cNvSpPr/>
          <p:nvPr/>
        </p:nvSpPr>
        <p:spPr>
          <a:xfrm>
            <a:off x="2935705" y="655915"/>
            <a:ext cx="10861496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uk-UA" sz="4374" b="1" dirty="0" smtClean="0">
                <a:solidFill>
                  <a:schemeClr val="accent6"/>
                </a:solidFill>
                <a:ea typeface="Inconsolata" pitchFamily="34" charset="-122"/>
              </a:rPr>
              <a:t>Відповідно до «Положення про учнівський парламент»</a:t>
            </a:r>
            <a:endParaRPr lang="en-US" sz="4374" dirty="0">
              <a:solidFill>
                <a:schemeClr val="accent6"/>
              </a:solidFill>
            </a:endParaRPr>
          </a:p>
        </p:txBody>
      </p:sp>
      <p:sp>
        <p:nvSpPr>
          <p:cNvPr id="6" name="Shape 3"/>
          <p:cNvSpPr/>
          <p:nvPr/>
        </p:nvSpPr>
        <p:spPr>
          <a:xfrm>
            <a:off x="4490799" y="3245882"/>
            <a:ext cx="499943" cy="499943"/>
          </a:xfrm>
          <a:prstGeom prst="roundRect">
            <a:avLst>
              <a:gd name="adj" fmla="val 13333"/>
            </a:avLst>
          </a:prstGeom>
          <a:solidFill>
            <a:srgbClr val="312140"/>
          </a:solidFill>
          <a:ln/>
        </p:spPr>
        <p:txBody>
          <a:bodyPr/>
          <a:lstStyle/>
          <a:p>
            <a:endParaRPr lang="uk-UA"/>
          </a:p>
        </p:txBody>
      </p:sp>
      <p:sp>
        <p:nvSpPr>
          <p:cNvPr id="7" name="Text 4"/>
          <p:cNvSpPr/>
          <p:nvPr/>
        </p:nvSpPr>
        <p:spPr>
          <a:xfrm>
            <a:off x="4656892" y="3287554"/>
            <a:ext cx="167640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b="1" dirty="0">
                <a:solidFill>
                  <a:srgbClr val="FF726D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1</a:t>
            </a:r>
            <a:endParaRPr lang="en-US" sz="2624" dirty="0"/>
          </a:p>
        </p:txBody>
      </p:sp>
      <p:sp>
        <p:nvSpPr>
          <p:cNvPr id="8" name="Text 5"/>
          <p:cNvSpPr/>
          <p:nvPr/>
        </p:nvSpPr>
        <p:spPr>
          <a:xfrm>
            <a:off x="5212913" y="3322201"/>
            <a:ext cx="313182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uk-UA" sz="2187" b="1" dirty="0" smtClean="0">
                <a:solidFill>
                  <a:srgbClr val="FF726D"/>
                </a:solidFill>
                <a:ea typeface="Inconsolata" pitchFamily="34" charset="-122"/>
              </a:rPr>
              <a:t>Вибори голови відбуваються</a:t>
            </a:r>
          </a:p>
          <a:p>
            <a:pPr marL="0" indent="0">
              <a:lnSpc>
                <a:spcPts val="2734"/>
              </a:lnSpc>
              <a:buNone/>
            </a:pPr>
            <a:r>
              <a:rPr lang="uk-UA" sz="2187" b="1" dirty="0">
                <a:solidFill>
                  <a:srgbClr val="FF726D"/>
                </a:solidFill>
                <a:ea typeface="Inconsolata" pitchFamily="34" charset="-122"/>
              </a:rPr>
              <a:t>к</a:t>
            </a:r>
            <a:r>
              <a:rPr lang="uk-UA" sz="2187" b="1" dirty="0" smtClean="0">
                <a:solidFill>
                  <a:srgbClr val="FF726D"/>
                </a:solidFill>
                <a:ea typeface="Inconsolata" pitchFamily="34" charset="-122"/>
              </a:rPr>
              <a:t>ожного року таємним </a:t>
            </a:r>
          </a:p>
          <a:p>
            <a:pPr marL="0" indent="0">
              <a:lnSpc>
                <a:spcPts val="2734"/>
              </a:lnSpc>
              <a:buNone/>
            </a:pPr>
            <a:r>
              <a:rPr lang="uk-UA" sz="2187" b="1" dirty="0" smtClean="0">
                <a:solidFill>
                  <a:srgbClr val="FF726D"/>
                </a:solidFill>
                <a:ea typeface="Inconsolata" pitchFamily="34" charset="-122"/>
              </a:rPr>
              <a:t>голосуванням</a:t>
            </a:r>
          </a:p>
        </p:txBody>
      </p:sp>
      <p:sp>
        <p:nvSpPr>
          <p:cNvPr id="9" name="Text 6"/>
          <p:cNvSpPr/>
          <p:nvPr/>
        </p:nvSpPr>
        <p:spPr>
          <a:xfrm>
            <a:off x="5212913" y="3802618"/>
            <a:ext cx="3820001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uk-UA" sz="1750" dirty="0" smtClean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9255085" y="3245882"/>
            <a:ext cx="499943" cy="499943"/>
          </a:xfrm>
          <a:prstGeom prst="roundRect">
            <a:avLst>
              <a:gd name="adj" fmla="val 13333"/>
            </a:avLst>
          </a:prstGeom>
          <a:solidFill>
            <a:srgbClr val="312140"/>
          </a:solidFill>
          <a:ln/>
        </p:spPr>
        <p:txBody>
          <a:bodyPr/>
          <a:lstStyle/>
          <a:p>
            <a:endParaRPr lang="uk-UA"/>
          </a:p>
        </p:txBody>
      </p:sp>
      <p:sp>
        <p:nvSpPr>
          <p:cNvPr id="11" name="Text 8"/>
          <p:cNvSpPr/>
          <p:nvPr/>
        </p:nvSpPr>
        <p:spPr>
          <a:xfrm>
            <a:off x="9421178" y="3287554"/>
            <a:ext cx="167640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b="1" dirty="0">
                <a:solidFill>
                  <a:srgbClr val="FF726D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2</a:t>
            </a:r>
            <a:endParaRPr lang="en-US" sz="2624" dirty="0"/>
          </a:p>
        </p:txBody>
      </p:sp>
      <p:sp>
        <p:nvSpPr>
          <p:cNvPr id="13" name="Text 10"/>
          <p:cNvSpPr/>
          <p:nvPr/>
        </p:nvSpPr>
        <p:spPr>
          <a:xfrm>
            <a:off x="9977199" y="4149804"/>
            <a:ext cx="3820001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uk-UA" sz="1750" dirty="0" smtClean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</a:t>
            </a:r>
            <a:endParaRPr lang="en-US" sz="1750" dirty="0"/>
          </a:p>
        </p:txBody>
      </p:sp>
      <p:sp>
        <p:nvSpPr>
          <p:cNvPr id="16" name="Text 13"/>
          <p:cNvSpPr/>
          <p:nvPr/>
        </p:nvSpPr>
        <p:spPr>
          <a:xfrm>
            <a:off x="9755028" y="3398639"/>
            <a:ext cx="617982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uk-UA" sz="2187" b="1" dirty="0" smtClean="0">
                <a:solidFill>
                  <a:srgbClr val="FF726D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Право голосу мають учні віком</a:t>
            </a:r>
          </a:p>
          <a:p>
            <a:pPr marL="0" indent="0">
              <a:lnSpc>
                <a:spcPts val="2734"/>
              </a:lnSpc>
              <a:buNone/>
            </a:pPr>
            <a:r>
              <a:rPr lang="uk-UA" sz="2187" b="1" dirty="0" smtClean="0">
                <a:solidFill>
                  <a:srgbClr val="FF726D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від 12 років  </a:t>
            </a:r>
            <a:endParaRPr lang="en-US" sz="2187" dirty="0"/>
          </a:p>
        </p:txBody>
      </p:sp>
      <p:sp>
        <p:nvSpPr>
          <p:cNvPr id="17" name="Text 14"/>
          <p:cNvSpPr/>
          <p:nvPr/>
        </p:nvSpPr>
        <p:spPr>
          <a:xfrm>
            <a:off x="5212913" y="6168509"/>
            <a:ext cx="8584287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uk-UA" sz="1750" dirty="0" smtClean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</a:t>
            </a:r>
            <a:endParaRPr lang="en-US" sz="1750" dirty="0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2914" y="4392187"/>
            <a:ext cx="4833292" cy="272096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01" y="2986954"/>
            <a:ext cx="4242073" cy="31815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0C17"/>
          </a:solidFill>
          <a:ln/>
        </p:spPr>
        <p:txBody>
          <a:bodyPr/>
          <a:lstStyle/>
          <a:p>
            <a:endParaRPr lang="uk-UA"/>
          </a:p>
        </p:txBody>
      </p:sp>
      <p:sp>
        <p:nvSpPr>
          <p:cNvPr id="3" name="Shape 1"/>
          <p:cNvSpPr/>
          <p:nvPr/>
        </p:nvSpPr>
        <p:spPr>
          <a:xfrm>
            <a:off x="-155435" y="0"/>
            <a:ext cx="14630400" cy="8229600"/>
          </a:xfrm>
          <a:prstGeom prst="rect">
            <a:avLst/>
          </a:prstGeom>
          <a:solidFill>
            <a:srgbClr val="241631"/>
          </a:solidFill>
          <a:ln/>
        </p:spPr>
        <p:txBody>
          <a:bodyPr/>
          <a:lstStyle/>
          <a:p>
            <a:endParaRPr lang="uk-UA"/>
          </a:p>
        </p:txBody>
      </p:sp>
      <p:pic>
        <p:nvPicPr>
          <p:cNvPr id="1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3657600" cy="8229600"/>
          </a:xfrm>
          <a:prstGeom prst="rect">
            <a:avLst/>
          </a:prstGeom>
        </p:spPr>
      </p:pic>
      <p:sp>
        <p:nvSpPr>
          <p:cNvPr id="21" name="Text 9"/>
          <p:cNvSpPr/>
          <p:nvPr/>
        </p:nvSpPr>
        <p:spPr>
          <a:xfrm>
            <a:off x="4870014" y="694548"/>
            <a:ext cx="5038512" cy="24598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uk-UA" sz="2187" b="1" dirty="0" smtClean="0">
                <a:solidFill>
                  <a:srgbClr val="FF726D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</a:t>
            </a:r>
            <a:r>
              <a:rPr lang="uk-UA" sz="3200" b="1" dirty="0" err="1" smtClean="0">
                <a:solidFill>
                  <a:schemeClr val="accent6"/>
                </a:solidFill>
                <a:ea typeface="Inconsolata" pitchFamily="34" charset="-122"/>
                <a:cs typeface="Inconsolata" pitchFamily="34" charset="-120"/>
              </a:rPr>
              <a:t>Кандитатом</a:t>
            </a:r>
            <a:r>
              <a:rPr lang="uk-UA" sz="3200" b="1" dirty="0">
                <a:solidFill>
                  <a:schemeClr val="accent6"/>
                </a:solidFill>
                <a:ea typeface="Inconsolata" pitchFamily="34" charset="-122"/>
                <a:cs typeface="Inconsolata" pitchFamily="34" charset="-120"/>
              </a:rPr>
              <a:t> </a:t>
            </a:r>
            <a:r>
              <a:rPr lang="uk-UA" sz="3200" b="1" dirty="0" smtClean="0">
                <a:solidFill>
                  <a:schemeClr val="accent6"/>
                </a:solidFill>
                <a:ea typeface="Inconsolata" pitchFamily="34" charset="-122"/>
                <a:cs typeface="Inconsolata" pitchFamily="34" charset="-120"/>
              </a:rPr>
              <a:t>на посаду голови УП може бути представник 8-11класу</a:t>
            </a:r>
            <a:endParaRPr lang="en-US" sz="3200" dirty="0">
              <a:solidFill>
                <a:schemeClr val="accent6"/>
              </a:solidFill>
            </a:endParaRPr>
          </a:p>
        </p:txBody>
      </p:sp>
      <p:sp>
        <p:nvSpPr>
          <p:cNvPr id="22" name="Shape 11"/>
          <p:cNvSpPr/>
          <p:nvPr/>
        </p:nvSpPr>
        <p:spPr>
          <a:xfrm>
            <a:off x="4370071" y="652876"/>
            <a:ext cx="499943" cy="499943"/>
          </a:xfrm>
          <a:prstGeom prst="roundRect">
            <a:avLst>
              <a:gd name="adj" fmla="val 13333"/>
            </a:avLst>
          </a:prstGeom>
          <a:solidFill>
            <a:srgbClr val="312140"/>
          </a:solidFill>
          <a:ln/>
        </p:spPr>
        <p:txBody>
          <a:bodyPr/>
          <a:lstStyle/>
          <a:p>
            <a:endParaRPr lang="uk-UA"/>
          </a:p>
        </p:txBody>
      </p:sp>
      <p:sp>
        <p:nvSpPr>
          <p:cNvPr id="23" name="Text 12"/>
          <p:cNvSpPr/>
          <p:nvPr/>
        </p:nvSpPr>
        <p:spPr>
          <a:xfrm>
            <a:off x="4536164" y="694548"/>
            <a:ext cx="167640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b="1" dirty="0">
                <a:solidFill>
                  <a:schemeClr val="accent6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3</a:t>
            </a:r>
            <a:endParaRPr lang="en-US" sz="2624" dirty="0">
              <a:solidFill>
                <a:schemeClr val="accent6"/>
              </a:solidFill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0516" y="2760361"/>
            <a:ext cx="2642002" cy="4690379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9765" y="2959836"/>
            <a:ext cx="3684977" cy="4913303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5427" y="2243311"/>
            <a:ext cx="3661474" cy="48819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0">
            <a:extLst>
              <a:ext uri="{FF2B5EF4-FFF2-40B4-BE49-F238E27FC236}">
                <a16:creationId xmlns:a16="http://schemas.microsoft.com/office/drawing/2014/main" xmlns="" id="{0F95919B-52EB-FD7D-502F-ACA609DA664D}"/>
              </a:ext>
            </a:extLst>
          </p:cNvPr>
          <p:cNvSpPr/>
          <p:nvPr/>
        </p:nvSpPr>
        <p:spPr>
          <a:xfrm>
            <a:off x="0" y="-139485"/>
            <a:ext cx="14630400" cy="8369085"/>
          </a:xfrm>
          <a:prstGeom prst="rect">
            <a:avLst/>
          </a:prstGeom>
          <a:solidFill>
            <a:srgbClr val="0C0C0C"/>
          </a:solidFill>
          <a:ln w="13811">
            <a:solidFill>
              <a:srgbClr val="565151"/>
            </a:solidFill>
            <a:prstDash val="solid"/>
          </a:ln>
        </p:spPr>
        <p:txBody>
          <a:bodyPr/>
          <a:lstStyle/>
          <a:p>
            <a:r>
              <a:rPr lang="en-US" dirty="0"/>
              <a:t>https://www.facebook.com/shkola.hyriv/videos/1341665573224671?locale=uk_UA</a:t>
            </a:r>
            <a:endParaRPr lang="uk-UA" dirty="0"/>
          </a:p>
        </p:txBody>
      </p:sp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xmlns="" id="{98B6C2F2-3BDF-8A30-77A4-C62DF5AB1D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657600" cy="8229600"/>
          </a:xfrm>
          <a:prstGeom prst="rect">
            <a:avLst/>
          </a:prstGeom>
        </p:spPr>
      </p:pic>
      <p:sp>
        <p:nvSpPr>
          <p:cNvPr id="19" name="Text 9"/>
          <p:cNvSpPr/>
          <p:nvPr/>
        </p:nvSpPr>
        <p:spPr>
          <a:xfrm>
            <a:off x="4036527" y="376384"/>
            <a:ext cx="5680910" cy="729691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uk-UA" sz="2187" b="1" dirty="0" smtClean="0">
                <a:solidFill>
                  <a:srgbClr val="FF726D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</a:t>
            </a:r>
            <a:r>
              <a:rPr lang="uk-UA" sz="2187" b="1" dirty="0" smtClean="0">
                <a:solidFill>
                  <a:schemeClr val="accent6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Кожен кандидат повинен представити свою передвиборчу програму: </a:t>
            </a:r>
          </a:p>
          <a:p>
            <a:pPr marL="0" indent="0">
              <a:lnSpc>
                <a:spcPts val="2734"/>
              </a:lnSpc>
              <a:buNone/>
            </a:pPr>
            <a:endParaRPr lang="uk-UA" sz="2187" b="1" dirty="0" smtClean="0">
              <a:solidFill>
                <a:srgbClr val="FF726D"/>
              </a:solidFill>
              <a:latin typeface="Inconsolata" pitchFamily="34" charset="0"/>
              <a:ea typeface="Inconsolata" pitchFamily="34" charset="-122"/>
              <a:cs typeface="Inconsolata" pitchFamily="34" charset="-120"/>
            </a:endParaRPr>
          </a:p>
          <a:p>
            <a:pPr marL="0" indent="0">
              <a:lnSpc>
                <a:spcPts val="2734"/>
              </a:lnSpc>
              <a:buNone/>
            </a:pPr>
            <a:endParaRPr lang="uk-UA" sz="2187" b="1" dirty="0" smtClean="0">
              <a:solidFill>
                <a:srgbClr val="FF726D"/>
              </a:solidFill>
              <a:latin typeface="Inconsolata" pitchFamily="34" charset="0"/>
              <a:ea typeface="Inconsolata" pitchFamily="34" charset="-122"/>
              <a:cs typeface="Inconsolata" pitchFamily="34" charset="-120"/>
            </a:endParaRPr>
          </a:p>
          <a:p>
            <a:pPr marL="342900" indent="-342900">
              <a:lnSpc>
                <a:spcPts val="2734"/>
              </a:lnSpc>
              <a:buFont typeface="Arial" pitchFamily="34" charset="0"/>
              <a:buChar char="•"/>
            </a:pPr>
            <a:r>
              <a:rPr lang="uk-UA" sz="2187" b="1" dirty="0">
                <a:solidFill>
                  <a:srgbClr val="FF726D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З</a:t>
            </a:r>
            <a:r>
              <a:rPr lang="uk-UA" sz="2187" b="1" dirty="0" smtClean="0">
                <a:solidFill>
                  <a:srgbClr val="FF726D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робити агітаційний відеоролик;</a:t>
            </a:r>
          </a:p>
          <a:p>
            <a:pPr marL="342900" indent="-342900">
              <a:lnSpc>
                <a:spcPts val="2734"/>
              </a:lnSpc>
              <a:buFont typeface="Arial" pitchFamily="34" charset="0"/>
              <a:buChar char="•"/>
            </a:pPr>
            <a:r>
              <a:rPr lang="en-US" sz="2187" b="1" dirty="0">
                <a:solidFill>
                  <a:srgbClr val="FF726D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  <a:hlinkClick r:id="rId3"/>
              </a:rPr>
              <a:t>https://www.facebook.com/shkola.hyriv/videos/1690611974750845?locale=uk_UA</a:t>
            </a:r>
            <a:endParaRPr lang="uk-UA" sz="2187" b="1" dirty="0">
              <a:solidFill>
                <a:srgbClr val="FF726D"/>
              </a:solidFill>
              <a:latin typeface="Inconsolata" pitchFamily="34" charset="0"/>
              <a:ea typeface="Inconsolata" pitchFamily="34" charset="-122"/>
              <a:cs typeface="Inconsolata" pitchFamily="34" charset="-120"/>
            </a:endParaRPr>
          </a:p>
          <a:p>
            <a:pPr marL="342900" indent="-342900">
              <a:lnSpc>
                <a:spcPts val="2734"/>
              </a:lnSpc>
              <a:buFont typeface="Arial" pitchFamily="34" charset="0"/>
              <a:buChar char="•"/>
            </a:pPr>
            <a:r>
              <a:rPr lang="en-US" sz="2187" b="1" dirty="0">
                <a:solidFill>
                  <a:srgbClr val="FF726D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  <a:hlinkClick r:id="rId4"/>
              </a:rPr>
              <a:t>https://</a:t>
            </a:r>
            <a:r>
              <a:rPr lang="en-US" sz="2187" b="1" dirty="0" smtClean="0">
                <a:solidFill>
                  <a:srgbClr val="FF726D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  <a:hlinkClick r:id="rId4"/>
              </a:rPr>
              <a:t>www.facebook.com/shkola.hyriv/videos/3672298489722617?locale=uk_UA</a:t>
            </a:r>
            <a:endParaRPr lang="uk-UA" sz="2187" b="1" dirty="0" smtClean="0">
              <a:solidFill>
                <a:srgbClr val="FF726D"/>
              </a:solidFill>
              <a:latin typeface="Inconsolata" pitchFamily="34" charset="0"/>
              <a:ea typeface="Inconsolata" pitchFamily="34" charset="-122"/>
              <a:cs typeface="Inconsolata" pitchFamily="34" charset="-120"/>
            </a:endParaRPr>
          </a:p>
          <a:p>
            <a:pPr marL="342900" indent="-342900">
              <a:lnSpc>
                <a:spcPts val="2734"/>
              </a:lnSpc>
              <a:buFont typeface="Arial" pitchFamily="34" charset="0"/>
              <a:buChar char="•"/>
            </a:pPr>
            <a:r>
              <a:rPr lang="en-US" sz="2187" b="1" dirty="0" smtClean="0">
                <a:solidFill>
                  <a:srgbClr val="FF726D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  <a:hlinkClick r:id="rId5"/>
              </a:rPr>
              <a:t>https</a:t>
            </a:r>
            <a:r>
              <a:rPr lang="en-US" sz="2187" b="1" dirty="0">
                <a:solidFill>
                  <a:srgbClr val="FF726D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  <a:hlinkClick r:id="rId5"/>
              </a:rPr>
              <a:t>://</a:t>
            </a:r>
            <a:r>
              <a:rPr lang="en-US" sz="2187" b="1" dirty="0" smtClean="0">
                <a:solidFill>
                  <a:srgbClr val="FF726D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  <a:hlinkClick r:id="rId5"/>
              </a:rPr>
              <a:t>www.facebook.com/shkola.hyriv/videos/1341665573224671?locale=uk_UA</a:t>
            </a:r>
            <a:endParaRPr lang="uk-UA" sz="2187" b="1" dirty="0" smtClean="0">
              <a:solidFill>
                <a:srgbClr val="FF726D"/>
              </a:solidFill>
              <a:latin typeface="Inconsolata" pitchFamily="34" charset="0"/>
              <a:ea typeface="Inconsolata" pitchFamily="34" charset="-122"/>
              <a:cs typeface="Inconsolata" pitchFamily="34" charset="-120"/>
            </a:endParaRPr>
          </a:p>
          <a:p>
            <a:pPr marL="342900" indent="-342900">
              <a:lnSpc>
                <a:spcPts val="2734"/>
              </a:lnSpc>
              <a:buFont typeface="Arial" pitchFamily="34" charset="0"/>
              <a:buChar char="•"/>
            </a:pPr>
            <a:endParaRPr lang="uk-UA" sz="2187" b="1" dirty="0" smtClean="0">
              <a:solidFill>
                <a:srgbClr val="FF726D"/>
              </a:solidFill>
              <a:latin typeface="Inconsolata" pitchFamily="34" charset="0"/>
              <a:ea typeface="Inconsolata" pitchFamily="34" charset="-122"/>
              <a:cs typeface="Inconsolata" pitchFamily="34" charset="-120"/>
            </a:endParaRPr>
          </a:p>
          <a:p>
            <a:pPr marL="342900" indent="-342900">
              <a:lnSpc>
                <a:spcPts val="2734"/>
              </a:lnSpc>
              <a:buFont typeface="Arial" pitchFamily="34" charset="0"/>
              <a:buChar char="•"/>
            </a:pPr>
            <a:r>
              <a:rPr lang="uk-UA" sz="2187" b="1" dirty="0" smtClean="0">
                <a:solidFill>
                  <a:srgbClr val="FF726D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Взяти участь у дебатах;</a:t>
            </a:r>
          </a:p>
          <a:p>
            <a:pPr marL="342900" indent="-342900">
              <a:lnSpc>
                <a:spcPts val="2734"/>
              </a:lnSpc>
              <a:buFont typeface="Arial" pitchFamily="34" charset="0"/>
              <a:buChar char="•"/>
            </a:pPr>
            <a:r>
              <a:rPr lang="uk-UA" sz="2187" b="1" dirty="0" smtClean="0">
                <a:solidFill>
                  <a:srgbClr val="FF726D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Організувати зустріч із виборцями;</a:t>
            </a:r>
          </a:p>
          <a:p>
            <a:pPr marL="342900" indent="-342900">
              <a:lnSpc>
                <a:spcPts val="2734"/>
              </a:lnSpc>
              <a:buFont typeface="Arial" pitchFamily="34" charset="0"/>
              <a:buChar char="•"/>
            </a:pPr>
            <a:endParaRPr lang="uk-UA" sz="2187" b="1" dirty="0" smtClean="0">
              <a:solidFill>
                <a:srgbClr val="FF726D"/>
              </a:solidFill>
              <a:latin typeface="Inconsolata" pitchFamily="34" charset="0"/>
              <a:ea typeface="Inconsolata" pitchFamily="34" charset="-122"/>
              <a:cs typeface="Inconsolata" pitchFamily="34" charset="-120"/>
            </a:endParaRPr>
          </a:p>
          <a:p>
            <a:pPr marL="342900" indent="-342900">
              <a:lnSpc>
                <a:spcPts val="2734"/>
              </a:lnSpc>
              <a:buFont typeface="Arial" pitchFamily="34" charset="0"/>
              <a:buChar char="•"/>
            </a:pPr>
            <a:endParaRPr lang="uk-UA" sz="2187" b="1" dirty="0" smtClean="0">
              <a:solidFill>
                <a:srgbClr val="FF726D"/>
              </a:solidFill>
              <a:latin typeface="Inconsolata" pitchFamily="34" charset="0"/>
              <a:ea typeface="Inconsolata" pitchFamily="34" charset="-122"/>
              <a:cs typeface="Inconsolata" pitchFamily="34" charset="-12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5925" y="2603715"/>
            <a:ext cx="4324028" cy="4091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552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xmlns="" id="{96762234-D93C-9C0A-7FC6-2EC10707BF98}"/>
              </a:ext>
            </a:extLst>
          </p:cNvPr>
          <p:cNvSpPr/>
          <p:nvPr/>
        </p:nvSpPr>
        <p:spPr>
          <a:xfrm>
            <a:off x="0" y="108567"/>
            <a:ext cx="14630400" cy="8229600"/>
          </a:xfrm>
          <a:prstGeom prst="rect">
            <a:avLst/>
          </a:prstGeom>
          <a:solidFill>
            <a:srgbClr val="0C0C0C"/>
          </a:solidFill>
          <a:ln w="13811">
            <a:solidFill>
              <a:srgbClr val="565151"/>
            </a:solidFill>
            <a:prstDash val="solid"/>
          </a:ln>
        </p:spPr>
        <p:txBody>
          <a:bodyPr/>
          <a:lstStyle/>
          <a:p>
            <a:endParaRPr lang="uk-UA"/>
          </a:p>
        </p:txBody>
      </p:sp>
      <p:pic>
        <p:nvPicPr>
          <p:cNvPr id="3" name="Image 1" descr="preencoded.png">
            <a:extLst>
              <a:ext uri="{FF2B5EF4-FFF2-40B4-BE49-F238E27FC236}">
                <a16:creationId xmlns:a16="http://schemas.microsoft.com/office/drawing/2014/main" xmlns="" id="{6068474D-6DB7-E832-DBFD-8DA9CB88BF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657600" cy="8229600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xmlns="" id="{807B1909-BF81-8D7C-AC8E-8F9DAF9EA027}"/>
              </a:ext>
            </a:extLst>
          </p:cNvPr>
          <p:cNvSpPr/>
          <p:nvPr/>
        </p:nvSpPr>
        <p:spPr>
          <a:xfrm>
            <a:off x="635431" y="263472"/>
            <a:ext cx="7609667" cy="258542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uk-UA" sz="4374" b="1" kern="0" spc="-131" dirty="0" smtClean="0">
                <a:solidFill>
                  <a:schemeClr val="accent6"/>
                </a:solidFill>
                <a:ea typeface="Overpass" pitchFamily="34" charset="-122"/>
              </a:rPr>
              <a:t>Літня профільна школа лідерів учнівського самоврядування</a:t>
            </a:r>
            <a:endParaRPr lang="en-US" sz="4374" dirty="0">
              <a:solidFill>
                <a:schemeClr val="accent6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9052" y="4585561"/>
            <a:ext cx="4522923" cy="3392192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122" y="941522"/>
            <a:ext cx="4858718" cy="3644039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2034" y="2991172"/>
            <a:ext cx="3657600" cy="4804474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63" y="2076773"/>
            <a:ext cx="3657600" cy="4076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71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688</TotalTime>
  <Words>382</Words>
  <Application>Microsoft Office PowerPoint</Application>
  <PresentationFormat>Произвольный</PresentationFormat>
  <Paragraphs>102</Paragraphs>
  <Slides>27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ICE</cp:lastModifiedBy>
  <cp:revision>58</cp:revision>
  <dcterms:created xsi:type="dcterms:W3CDTF">2023-12-20T12:44:18Z</dcterms:created>
  <dcterms:modified xsi:type="dcterms:W3CDTF">2025-01-22T13:55:41Z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2023-12-20T13:32:17Z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e6bbe59f-bc73-4605-bbe3-d7391671812b</vt:lpwstr>
  </property>
  <property fmtid="{D5CDD505-2E9C-101B-9397-08002B2CF9AE}" pid="7" name="MSIP_Label_defa4170-0d19-0005-0004-bc88714345d2_ActionId">
    <vt:lpwstr>d2914f3e-6c8f-4026-9efb-a5861a4e64c9</vt:lpwstr>
  </property>
  <property fmtid="{D5CDD505-2E9C-101B-9397-08002B2CF9AE}" pid="8" name="MSIP_Label_defa4170-0d19-0005-0004-bc88714345d2_ContentBits">
    <vt:lpwstr>0</vt:lpwstr>
  </property>
</Properties>
</file>